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60" r:id="rId1"/>
    <p:sldMasterId id="2147483661" r:id="rId2"/>
  </p:sldMasterIdLst>
  <p:notesMasterIdLst>
    <p:notesMasterId r:id="rId46"/>
  </p:notesMasterIdLst>
  <p:handoutMasterIdLst>
    <p:handoutMasterId r:id="rId47"/>
  </p:handoutMasterIdLst>
  <p:sldIdLst>
    <p:sldId id="299" r:id="rId3"/>
    <p:sldId id="257" r:id="rId4"/>
    <p:sldId id="258" r:id="rId5"/>
    <p:sldId id="29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Virginia Tech" id="{EF1B8CD1-4DC2-4694-BC1F-6CF013FB394E}">
          <p14:sldIdLst>
            <p14:sldId id="299"/>
            <p14:sldId id="257"/>
            <p14:sldId id="258"/>
            <p14:sldId id="298"/>
            <p14:sldId id="259"/>
            <p14:sldId id="260"/>
            <p14:sldId id="261"/>
            <p14:sldId id="262"/>
            <p14:sldId id="263"/>
            <p14:sldId id="264"/>
            <p14:sldId id="265"/>
            <p14:sldId id="266"/>
            <p14:sldId id="267"/>
            <p14:sldId id="268"/>
            <p14:sldId id="269"/>
            <p14:sldId id="270"/>
            <p14:sldId id="271"/>
            <p14:sldId id="272"/>
            <p14:sldId id="273"/>
            <p14:sldId id="274"/>
            <p14:sldId id="275"/>
            <p14:sldId id="276"/>
            <p14:sldId id="277"/>
            <p14:sldId id="278"/>
            <p14:sldId id="279"/>
            <p14:sldId id="280"/>
            <p14:sldId id="281"/>
            <p14:sldId id="282"/>
            <p14:sldId id="283"/>
            <p14:sldId id="284"/>
            <p14:sldId id="285"/>
            <p14:sldId id="286"/>
            <p14:sldId id="287"/>
            <p14:sldId id="288"/>
            <p14:sldId id="289"/>
            <p14:sldId id="290"/>
            <p14:sldId id="291"/>
            <p14:sldId id="292"/>
            <p14:sldId id="293"/>
            <p14:sldId id="294"/>
            <p14:sldId id="295"/>
            <p14:sldId id="296"/>
            <p14:sldId id="297"/>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604F27E-8229-41CF-A8A8-ACC0C4F785B8}">
  <a:tblStyle styleId="{5604F27E-8229-41CF-A8A8-ACC0C4F785B8}" styleName="Table_0">
    <a:wholeTbl>
      <a:tcTxStyle b="off" i="off">
        <a:font>
          <a:latin typeface="Arial"/>
          <a:ea typeface="Arial"/>
          <a:cs typeface="Arial"/>
        </a:font>
        <a:schemeClr val="dk1"/>
      </a:tcTxStyle>
      <a:tcStyle>
        <a:tcBdr>
          <a:left>
            <a:ln w="12700" cap="flat" cmpd="sng">
              <a:solidFill>
                <a:schemeClr val="dk1"/>
              </a:solidFill>
              <a:prstDash val="solid"/>
              <a:round/>
              <a:headEnd type="none" w="sm" len="sm"/>
              <a:tailEnd type="none" w="sm" len="sm"/>
            </a:ln>
          </a:left>
          <a:right>
            <a:ln w="12700" cap="flat" cmpd="sng">
              <a:solidFill>
                <a:schemeClr val="dk1"/>
              </a:solidFill>
              <a:prstDash val="solid"/>
              <a:round/>
              <a:headEnd type="none" w="sm" len="sm"/>
              <a:tailEnd type="none" w="sm" len="sm"/>
            </a:ln>
          </a:right>
          <a:top>
            <a:ln w="12700" cap="flat" cmpd="sng">
              <a:solidFill>
                <a:schemeClr val="dk1"/>
              </a:solidFill>
              <a:prstDash val="solid"/>
              <a:round/>
              <a:headEnd type="none" w="sm" len="sm"/>
              <a:tailEnd type="none" w="sm" len="sm"/>
            </a:ln>
          </a:top>
          <a:bottom>
            <a:ln w="12700" cap="flat" cmpd="sng">
              <a:solidFill>
                <a:schemeClr val="dk1"/>
              </a:solidFill>
              <a:prstDash val="solid"/>
              <a:round/>
              <a:headEnd type="none" w="sm" len="sm"/>
              <a:tailEnd type="none" w="sm" len="sm"/>
            </a:ln>
          </a:bottom>
          <a:insideH>
            <a:ln w="12700" cap="flat" cmpd="sng">
              <a:solidFill>
                <a:schemeClr val="dk1"/>
              </a:solidFill>
              <a:prstDash val="solid"/>
              <a:round/>
              <a:headEnd type="none" w="sm" len="sm"/>
              <a:tailEnd type="none" w="sm" len="sm"/>
            </a:ln>
          </a:insideH>
          <a:insideV>
            <a:ln w="12700" cap="flat" cmpd="sng">
              <a:solidFill>
                <a:schemeClr val="dk1"/>
              </a:solidFill>
              <a:prstDash val="solid"/>
              <a:round/>
              <a:headEnd type="none" w="sm" len="sm"/>
              <a:tailEnd type="none" w="sm" len="sm"/>
            </a:ln>
          </a:insideV>
        </a:tcBdr>
        <a:fill>
          <a:solidFill>
            <a:srgbClr val="FFFFFF">
              <a:alpha val="0"/>
            </a:srgbClr>
          </a:solidFill>
        </a:fill>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9542" autoAdjust="0"/>
    <p:restoredTop sz="86395"/>
  </p:normalViewPr>
  <p:slideViewPr>
    <p:cSldViewPr snapToGrid="0">
      <p:cViewPr varScale="1">
        <p:scale>
          <a:sx n="67" d="100"/>
          <a:sy n="67" d="100"/>
        </p:scale>
        <p:origin x="184" y="1096"/>
      </p:cViewPr>
      <p:guideLst/>
    </p:cSldViewPr>
  </p:slideViewPr>
  <p:outlineViewPr>
    <p:cViewPr>
      <p:scale>
        <a:sx n="33" d="100"/>
        <a:sy n="33" d="100"/>
      </p:scale>
      <p:origin x="0" y="0"/>
    </p:cViewPr>
    <p:sldLst>
      <p:sld r:id="rId1" collapse="1"/>
      <p:sld r:id="rId2" collapse="1"/>
    </p:sldLst>
  </p:outlineViewPr>
  <p:notesTextViewPr>
    <p:cViewPr>
      <p:scale>
        <a:sx n="1" d="1"/>
        <a:sy n="1" d="1"/>
      </p:scale>
      <p:origin x="0" y="0"/>
    </p:cViewPr>
  </p:notesTextViewPr>
  <p:sorterViewPr>
    <p:cViewPr>
      <p:scale>
        <a:sx n="80" d="100"/>
        <a:sy n="80" d="100"/>
      </p:scale>
      <p:origin x="0" y="0"/>
    </p:cViewPr>
  </p:sorterViewPr>
  <p:notesViewPr>
    <p:cSldViewPr snapToGrid="0">
      <p:cViewPr varScale="1">
        <p:scale>
          <a:sx n="114" d="100"/>
          <a:sy n="114" d="100"/>
        </p:scale>
        <p:origin x="3360" y="176"/>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handoutMaster" Target="handoutMasters/handoutMaster1.xml"/><Relationship Id="rId50" Type="http://schemas.openxmlformats.org/officeDocument/2006/relationships/theme" Target="theme/theme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tableStyles" Target="tableStyle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_rels/viewProps.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slide" Target="slides/slide1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D877CD0-59AE-0B91-C022-8989D3A6EE90}"/>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41439E6-E15E-9632-3EDD-B63313219B5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B353E7-12BF-5647-A30A-46B82BF79869}" type="datetimeFigureOut">
              <a:rPr lang="en-US" smtClean="0"/>
              <a:t>10/26/22</a:t>
            </a:fld>
            <a:endParaRPr lang="en-US"/>
          </a:p>
        </p:txBody>
      </p:sp>
      <p:sp>
        <p:nvSpPr>
          <p:cNvPr id="4" name="Footer Placeholder 3">
            <a:extLst>
              <a:ext uri="{FF2B5EF4-FFF2-40B4-BE49-F238E27FC236}">
                <a16:creationId xmlns:a16="http://schemas.microsoft.com/office/drawing/2014/main" id="{F36920AF-5C38-98CB-1FDA-70D4A8FF492A}"/>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6A04BF4-1590-D89F-247E-86617859B865}"/>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05391077-78FF-BC47-83F5-0F73CA15E9D1}" type="slidenum">
              <a:rPr lang="en-US" smtClean="0"/>
              <a:t>‹#›</a:t>
            </a:fld>
            <a:endParaRPr lang="en-US"/>
          </a:p>
        </p:txBody>
      </p:sp>
    </p:spTree>
    <p:extLst>
      <p:ext uri="{BB962C8B-B14F-4D97-AF65-F5344CB8AC3E}">
        <p14:creationId xmlns:p14="http://schemas.microsoft.com/office/powerpoint/2010/main" val="372847587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lumMod val="60000"/>
            <a:lumOff val="40000"/>
          </a:schemeClr>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000" y="685800"/>
            <a:ext cx="4572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 name="Google Shape;4;n"/>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accent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accent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accent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accent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accent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accent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accent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accent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accent1"/>
                </a:solidFill>
                <a:latin typeface="Calibri"/>
                <a:ea typeface="Calibri"/>
                <a:cs typeface="Calibri"/>
                <a:sym typeface="Calibri"/>
              </a:defRPr>
            </a:lvl9pPr>
          </a:lstStyle>
          <a:p>
            <a:endParaRPr dirty="0"/>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8" name="Google Shape;78;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26779177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26" name="Google Shape;126;p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36" name="Google Shape;136;p1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44" name="Google Shape;144;p1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9"/>
        <p:cNvGrpSpPr/>
        <p:nvPr/>
      </p:nvGrpSpPr>
      <p:grpSpPr>
        <a:xfrm>
          <a:off x="0" y="0"/>
          <a:ext cx="0" cy="0"/>
          <a:chOff x="0" y="0"/>
          <a:chExt cx="0" cy="0"/>
        </a:xfrm>
      </p:grpSpPr>
      <p:sp>
        <p:nvSpPr>
          <p:cNvPr id="150" name="Google Shape;15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1" name="Google Shape;151;p1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59" name="Google Shape;159;p1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66" name="Google Shape;166;p1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p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73" name="Google Shape;173;p1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82" name="Google Shape;182;p1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p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90" name="Google Shape;190;p1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04" name="Google Shape;204;p1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
        <p:cNvGrpSpPr/>
        <p:nvPr/>
      </p:nvGrpSpPr>
      <p:grpSpPr>
        <a:xfrm>
          <a:off x="0" y="0"/>
          <a:ext cx="0" cy="0"/>
          <a:chOff x="0" y="0"/>
          <a:chExt cx="0" cy="0"/>
        </a:xfrm>
      </p:grpSpPr>
      <p:sp>
        <p:nvSpPr>
          <p:cNvPr id="68" name="Google Shape;6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9" name="Google Shape;69;p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17" name="Google Shape;217;p1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27" name="Google Shape;227;p2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34" name="Google Shape;234;p2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3" name="Google Shape;243;p2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49" name="Google Shape;249;p2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p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59" name="Google Shape;259;p2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p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73" name="Google Shape;273;p2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2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292" name="Google Shape;292;p2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p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16" name="Google Shape;316;p2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3"/>
        <p:cNvGrpSpPr/>
        <p:nvPr/>
      </p:nvGrpSpPr>
      <p:grpSpPr>
        <a:xfrm>
          <a:off x="0" y="0"/>
          <a:ext cx="0" cy="0"/>
          <a:chOff x="0" y="0"/>
          <a:chExt cx="0" cy="0"/>
        </a:xfrm>
      </p:grpSpPr>
      <p:sp>
        <p:nvSpPr>
          <p:cNvPr id="324" name="Google Shape;324;p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25" name="Google Shape;325;p2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8" name="Google Shape;78;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35" name="Google Shape;335;p2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
        <p:cNvGrpSpPr/>
        <p:nvPr/>
      </p:nvGrpSpPr>
      <p:grpSpPr>
        <a:xfrm>
          <a:off x="0" y="0"/>
          <a:ext cx="0" cy="0"/>
          <a:chOff x="0" y="0"/>
          <a:chExt cx="0" cy="0"/>
        </a:xfrm>
      </p:grpSpPr>
      <p:sp>
        <p:nvSpPr>
          <p:cNvPr id="344" name="Google Shape;344;p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45" name="Google Shape;345;p3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3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55" name="Google Shape;355;p3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Google Shape;364;p3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65" name="Google Shape;365;p3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8"/>
        <p:cNvGrpSpPr/>
        <p:nvPr/>
      </p:nvGrpSpPr>
      <p:grpSpPr>
        <a:xfrm>
          <a:off x="0" y="0"/>
          <a:ext cx="0" cy="0"/>
          <a:chOff x="0" y="0"/>
          <a:chExt cx="0" cy="0"/>
        </a:xfrm>
      </p:grpSpPr>
      <p:sp>
        <p:nvSpPr>
          <p:cNvPr id="389" name="Google Shape;389;p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390" name="Google Shape;390;p3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1" name="Google Shape;391;p33: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fld id="{00000000-1234-1234-1234-123412341234}" type="slidenum">
              <a:rPr lang="en-US" sz="1800" b="0" i="0" u="none" strike="noStrike" cap="none">
                <a:solidFill>
                  <a:schemeClr val="accent1"/>
                </a:solidFill>
                <a:latin typeface="Calibri"/>
                <a:ea typeface="Calibri"/>
                <a:cs typeface="Calibri"/>
                <a:sym typeface="Calibri"/>
              </a:rPr>
              <a:t>34</a:t>
            </a:fld>
            <a:endParaRPr sz="1800" b="0" i="0" u="none" strike="noStrike" cap="none">
              <a:solidFill>
                <a:schemeClr val="accent1"/>
              </a:solidFill>
              <a:latin typeface="Calibri"/>
              <a:ea typeface="Calibri"/>
              <a:cs typeface="Calibri"/>
              <a:sym typeface="Calibri"/>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3"/>
        <p:cNvGrpSpPr/>
        <p:nvPr/>
      </p:nvGrpSpPr>
      <p:grpSpPr>
        <a:xfrm>
          <a:off x="0" y="0"/>
          <a:ext cx="0" cy="0"/>
          <a:chOff x="0" y="0"/>
          <a:chExt cx="0" cy="0"/>
        </a:xfrm>
      </p:grpSpPr>
      <p:sp>
        <p:nvSpPr>
          <p:cNvPr id="414" name="Google Shape;414;p3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15" name="Google Shape;415;p3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6" name="Google Shape;416;p34:notes"/>
          <p:cNvSpPr txBox="1">
            <a:spLocks noGrp="1"/>
          </p:cNvSpPr>
          <p:nvPr>
            <p:ph type="sldNum" idx="12"/>
          </p:nvPr>
        </p:nvSpPr>
        <p:spPr>
          <a:xfrm>
            <a:off x="0" y="0"/>
            <a:ext cx="3000000" cy="30000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fld id="{00000000-1234-1234-1234-123412341234}" type="slidenum">
              <a:rPr lang="en-US" sz="1800" b="0" i="0" u="none" strike="noStrike" cap="none">
                <a:solidFill>
                  <a:schemeClr val="accent1"/>
                </a:solidFill>
                <a:latin typeface="Calibri"/>
                <a:ea typeface="Calibri"/>
                <a:cs typeface="Calibri"/>
                <a:sym typeface="Calibri"/>
              </a:rPr>
              <a:t>35</a:t>
            </a:fld>
            <a:endParaRPr sz="1800" b="0" i="0" u="none" strike="noStrike" cap="none">
              <a:solidFill>
                <a:schemeClr val="accent1"/>
              </a:solidFill>
              <a:latin typeface="Calibri"/>
              <a:ea typeface="Calibri"/>
              <a:cs typeface="Calibri"/>
              <a:sym typeface="Calibri"/>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4"/>
        <p:cNvGrpSpPr/>
        <p:nvPr/>
      </p:nvGrpSpPr>
      <p:grpSpPr>
        <a:xfrm>
          <a:off x="0" y="0"/>
          <a:ext cx="0" cy="0"/>
          <a:chOff x="0" y="0"/>
          <a:chExt cx="0" cy="0"/>
        </a:xfrm>
      </p:grpSpPr>
      <p:sp>
        <p:nvSpPr>
          <p:cNvPr id="465" name="Google Shape;465;p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66" name="Google Shape;466;p3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9"/>
        <p:cNvGrpSpPr/>
        <p:nvPr/>
      </p:nvGrpSpPr>
      <p:grpSpPr>
        <a:xfrm>
          <a:off x="0" y="0"/>
          <a:ext cx="0" cy="0"/>
          <a:chOff x="0" y="0"/>
          <a:chExt cx="0" cy="0"/>
        </a:xfrm>
      </p:grpSpPr>
      <p:sp>
        <p:nvSpPr>
          <p:cNvPr id="480" name="Google Shape;480;p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481" name="Google Shape;481;p3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7"/>
        <p:cNvGrpSpPr/>
        <p:nvPr/>
      </p:nvGrpSpPr>
      <p:grpSpPr>
        <a:xfrm>
          <a:off x="0" y="0"/>
          <a:ext cx="0" cy="0"/>
          <a:chOff x="0" y="0"/>
          <a:chExt cx="0" cy="0"/>
        </a:xfrm>
      </p:grpSpPr>
      <p:sp>
        <p:nvSpPr>
          <p:cNvPr id="508" name="Google Shape;508;p3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09" name="Google Shape;509;p3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5"/>
        <p:cNvGrpSpPr/>
        <p:nvPr/>
      </p:nvGrpSpPr>
      <p:grpSpPr>
        <a:xfrm>
          <a:off x="0" y="0"/>
          <a:ext cx="0" cy="0"/>
          <a:chOff x="0" y="0"/>
          <a:chExt cx="0" cy="0"/>
        </a:xfrm>
      </p:grpSpPr>
      <p:sp>
        <p:nvSpPr>
          <p:cNvPr id="536" name="Google Shape;536;p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37" name="Google Shape;537;p3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
        <p:cNvGrpSpPr/>
        <p:nvPr/>
      </p:nvGrpSpPr>
      <p:grpSpPr>
        <a:xfrm>
          <a:off x="0" y="0"/>
          <a:ext cx="0" cy="0"/>
          <a:chOff x="0" y="0"/>
          <a:chExt cx="0" cy="0"/>
        </a:xfrm>
      </p:grpSpPr>
      <p:sp>
        <p:nvSpPr>
          <p:cNvPr id="77" name="Google Shape;77;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78" name="Google Shape;78;p3: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extLst>
      <p:ext uri="{BB962C8B-B14F-4D97-AF65-F5344CB8AC3E}">
        <p14:creationId xmlns:p14="http://schemas.microsoft.com/office/powerpoint/2010/main" val="116038678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3"/>
        <p:cNvGrpSpPr/>
        <p:nvPr/>
      </p:nvGrpSpPr>
      <p:grpSpPr>
        <a:xfrm>
          <a:off x="0" y="0"/>
          <a:ext cx="0" cy="0"/>
          <a:chOff x="0" y="0"/>
          <a:chExt cx="0" cy="0"/>
        </a:xfrm>
      </p:grpSpPr>
      <p:sp>
        <p:nvSpPr>
          <p:cNvPr id="554" name="Google Shape;554;p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55" name="Google Shape;555;p39: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p4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67" name="Google Shape;567;p40: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5"/>
        <p:cNvGrpSpPr/>
        <p:nvPr/>
      </p:nvGrpSpPr>
      <p:grpSpPr>
        <a:xfrm>
          <a:off x="0" y="0"/>
          <a:ext cx="0" cy="0"/>
          <a:chOff x="0" y="0"/>
          <a:chExt cx="0" cy="0"/>
        </a:xfrm>
      </p:grpSpPr>
      <p:sp>
        <p:nvSpPr>
          <p:cNvPr id="586" name="Google Shape;586;p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587" name="Google Shape;587;p41: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1"/>
        <p:cNvGrpSpPr/>
        <p:nvPr/>
      </p:nvGrpSpPr>
      <p:grpSpPr>
        <a:xfrm>
          <a:off x="0" y="0"/>
          <a:ext cx="0" cy="0"/>
          <a:chOff x="0" y="0"/>
          <a:chExt cx="0" cy="0"/>
        </a:xfrm>
      </p:grpSpPr>
      <p:sp>
        <p:nvSpPr>
          <p:cNvPr id="602" name="Google Shape;602;p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603" name="Google Shape;603;p42: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US"/>
              <a:t>If you use a table, define the header rows in the table properties.  Select Table &gt; Table Tool &gt; Design tab.  Tick mark the checkbox of “Header Row.”</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
        <p:cNvGrpSpPr/>
        <p:nvPr/>
      </p:nvGrpSpPr>
      <p:grpSpPr>
        <a:xfrm>
          <a:off x="0" y="0"/>
          <a:ext cx="0" cy="0"/>
          <a:chOff x="0" y="0"/>
          <a:chExt cx="0" cy="0"/>
        </a:xfrm>
      </p:grpSpPr>
      <p:sp>
        <p:nvSpPr>
          <p:cNvPr id="87" name="Google Shape;87;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88" name="Google Shape;88;p4: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Google Shape;93;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94" name="Google Shape;94;p5: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0" name="Google Shape;100;p6: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p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08" name="Google Shape;108;p7: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5"/>
        <p:cNvGrpSpPr/>
        <p:nvPr/>
      </p:nvGrpSpPr>
      <p:grpSpPr>
        <a:xfrm>
          <a:off x="0" y="0"/>
          <a:ext cx="0" cy="0"/>
          <a:chOff x="0" y="0"/>
          <a:chExt cx="0" cy="0"/>
        </a:xfrm>
      </p:grpSpPr>
      <p:sp>
        <p:nvSpPr>
          <p:cNvPr id="116" name="Google Shape;11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a:noFill/>
          </a:ln>
        </p:spPr>
      </p:sp>
      <p:sp>
        <p:nvSpPr>
          <p:cNvPr id="117" name="Google Shape;117;p8:notes"/>
          <p:cNvSpPr txBox="1">
            <a:spLocks noGrp="1"/>
          </p:cNvSpPr>
          <p:nvPr>
            <p:ph type="body" idx="1"/>
          </p:nvPr>
        </p:nvSpPr>
        <p:spPr>
          <a:xfrm>
            <a:off x="914400" y="4343400"/>
            <a:ext cx="5029200" cy="41148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1_empty background alt footer" userDrawn="1">
  <p:cSld name="1_empty background">
    <p:bg>
      <p:bgPr>
        <a:solidFill>
          <a:srgbClr val="FFFFFF"/>
        </a:solidFill>
        <a:effectLst/>
      </p:bgPr>
    </p:bg>
    <p:spTree>
      <p:nvGrpSpPr>
        <p:cNvPr id="1" name="Shape 8"/>
        <p:cNvGrpSpPr/>
        <p:nvPr/>
      </p:nvGrpSpPr>
      <p:grpSpPr>
        <a:xfrm>
          <a:off x="0" y="0"/>
          <a:ext cx="0" cy="0"/>
          <a:chOff x="0" y="0"/>
          <a:chExt cx="0" cy="0"/>
        </a:xfrm>
      </p:grpSpPr>
      <p:sp>
        <p:nvSpPr>
          <p:cNvPr id="9" name="Google Shape;9;p2">
            <a:extLst>
              <a:ext uri="{C183D7F6-B498-43B3-948B-1728B52AA6E4}">
                <adec:decorative xmlns:adec="http://schemas.microsoft.com/office/drawing/2017/decorative" val="1"/>
              </a:ext>
            </a:extLst>
          </p:cNvPr>
          <p:cNvSpPr/>
          <p:nvPr/>
        </p:nvSpPr>
        <p:spPr>
          <a:xfrm>
            <a:off x="-15607" y="-643262"/>
            <a:ext cx="12223214" cy="8144524"/>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10" name="Google Shape;10;p2"/>
          <p:cNvSpPr txBox="1">
            <a:spLocks noGrp="1"/>
          </p:cNvSpPr>
          <p:nvPr>
            <p:ph type="title"/>
          </p:nvPr>
        </p:nvSpPr>
        <p:spPr>
          <a:xfrm>
            <a:off x="838200" y="40227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atin typeface="Arial" panose="020B0604020202020204" pitchFamily="34" charset="0"/>
                <a:cs typeface="Arial" panose="020B0604020202020204" pitchFamily="34" charset="0"/>
              </a:defRPr>
            </a:lvl1pPr>
            <a:lvl2pPr lvl="1" algn="l">
              <a:lnSpc>
                <a:spcPct val="90000"/>
              </a:lnSpc>
              <a:spcBef>
                <a:spcPts val="0"/>
              </a:spcBef>
              <a:spcAft>
                <a:spcPts val="0"/>
              </a:spcAft>
              <a:buClr>
                <a:schemeClr val="accent1"/>
              </a:buClr>
              <a:buSzPts val="1800"/>
              <a:buNone/>
              <a:defRPr/>
            </a:lvl2pPr>
            <a:lvl3pPr lvl="2" algn="l">
              <a:lnSpc>
                <a:spcPct val="90000"/>
              </a:lnSpc>
              <a:spcBef>
                <a:spcPts val="0"/>
              </a:spcBef>
              <a:spcAft>
                <a:spcPts val="0"/>
              </a:spcAft>
              <a:buClr>
                <a:schemeClr val="accent1"/>
              </a:buClr>
              <a:buSzPts val="1800"/>
              <a:buNone/>
              <a:defRPr/>
            </a:lvl3pPr>
            <a:lvl4pPr lvl="3" algn="l">
              <a:lnSpc>
                <a:spcPct val="90000"/>
              </a:lnSpc>
              <a:spcBef>
                <a:spcPts val="0"/>
              </a:spcBef>
              <a:spcAft>
                <a:spcPts val="0"/>
              </a:spcAft>
              <a:buClr>
                <a:schemeClr val="accent1"/>
              </a:buClr>
              <a:buSzPts val="1800"/>
              <a:buNone/>
              <a:defRPr/>
            </a:lvl4pPr>
            <a:lvl5pPr lvl="4" algn="l">
              <a:lnSpc>
                <a:spcPct val="90000"/>
              </a:lnSpc>
              <a:spcBef>
                <a:spcPts val="0"/>
              </a:spcBef>
              <a:spcAft>
                <a:spcPts val="0"/>
              </a:spcAft>
              <a:buClr>
                <a:schemeClr val="accent1"/>
              </a:buClr>
              <a:buSzPts val="1800"/>
              <a:buNone/>
              <a:defRPr/>
            </a:lvl5pPr>
            <a:lvl6pPr lvl="5" algn="l">
              <a:lnSpc>
                <a:spcPct val="90000"/>
              </a:lnSpc>
              <a:spcBef>
                <a:spcPts val="0"/>
              </a:spcBef>
              <a:spcAft>
                <a:spcPts val="0"/>
              </a:spcAft>
              <a:buClr>
                <a:schemeClr val="accent1"/>
              </a:buClr>
              <a:buSzPts val="1800"/>
              <a:buNone/>
              <a:defRPr/>
            </a:lvl6pPr>
            <a:lvl7pPr lvl="6" algn="l">
              <a:lnSpc>
                <a:spcPct val="90000"/>
              </a:lnSpc>
              <a:spcBef>
                <a:spcPts val="0"/>
              </a:spcBef>
              <a:spcAft>
                <a:spcPts val="0"/>
              </a:spcAft>
              <a:buClr>
                <a:schemeClr val="accent1"/>
              </a:buClr>
              <a:buSzPts val="1800"/>
              <a:buNone/>
              <a:defRPr/>
            </a:lvl7pPr>
            <a:lvl8pPr lvl="7" algn="l">
              <a:lnSpc>
                <a:spcPct val="90000"/>
              </a:lnSpc>
              <a:spcBef>
                <a:spcPts val="0"/>
              </a:spcBef>
              <a:spcAft>
                <a:spcPts val="0"/>
              </a:spcAft>
              <a:buClr>
                <a:schemeClr val="accent1"/>
              </a:buClr>
              <a:buSzPts val="1800"/>
              <a:buNone/>
              <a:defRPr/>
            </a:lvl8pPr>
            <a:lvl9pPr lvl="8" algn="l">
              <a:lnSpc>
                <a:spcPct val="90000"/>
              </a:lnSpc>
              <a:spcBef>
                <a:spcPts val="0"/>
              </a:spcBef>
              <a:spcAft>
                <a:spcPts val="0"/>
              </a:spcAft>
              <a:buClr>
                <a:schemeClr val="accent1"/>
              </a:buClr>
              <a:buSzPts val="1800"/>
              <a:buNone/>
              <a:defRPr/>
            </a:lvl9pPr>
          </a:lstStyle>
          <a:p>
            <a:endParaRPr dirty="0"/>
          </a:p>
        </p:txBody>
      </p:sp>
      <p:sp>
        <p:nvSpPr>
          <p:cNvPr id="3" name="Text Placeholder 2">
            <a:extLst>
              <a:ext uri="{FF2B5EF4-FFF2-40B4-BE49-F238E27FC236}">
                <a16:creationId xmlns:a16="http://schemas.microsoft.com/office/drawing/2014/main" id="{421FBB34-73A7-487F-A6DD-9AB01190CC80}"/>
              </a:ext>
            </a:extLst>
          </p:cNvPr>
          <p:cNvSpPr>
            <a:spLocks noGrp="1"/>
          </p:cNvSpPr>
          <p:nvPr>
            <p:ph type="body" sz="quarter" idx="10"/>
          </p:nvPr>
        </p:nvSpPr>
        <p:spPr>
          <a:xfrm>
            <a:off x="838200" y="2001838"/>
            <a:ext cx="10515600" cy="4454525"/>
          </a:xfrm>
        </p:spPr>
        <p:txBody>
          <a:bodyPr/>
          <a:lstStyle>
            <a:lvl1pPr>
              <a:defRPr>
                <a:latin typeface="Arial" panose="020B0604020202020204" pitchFamily="34" charset="0"/>
                <a:cs typeface="Arial" panose="020B0604020202020204" pitchFamily="34" charset="0"/>
              </a:defRPr>
            </a:lvl1pPr>
          </a:lstStyle>
          <a:p>
            <a:pPr lvl="0"/>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gray graphic empty background">
  <p:cSld name="maroon background, main logo corner">
    <p:bg>
      <p:bgPr>
        <a:solidFill>
          <a:schemeClr val="dk1"/>
        </a:solidFill>
        <a:effectLst/>
      </p:bgPr>
    </p:bg>
    <p:spTree>
      <p:nvGrpSpPr>
        <p:cNvPr id="1" name="Shape 48"/>
        <p:cNvGrpSpPr/>
        <p:nvPr/>
      </p:nvGrpSpPr>
      <p:grpSpPr>
        <a:xfrm>
          <a:off x="0" y="0"/>
          <a:ext cx="0" cy="0"/>
          <a:chOff x="0" y="0"/>
          <a:chExt cx="0" cy="0"/>
        </a:xfrm>
      </p:grpSpPr>
      <p:pic>
        <p:nvPicPr>
          <p:cNvPr id="49" name="Google Shape;49;p11">
            <a:extLs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236623" y="6278880"/>
            <a:ext cx="1719412" cy="324778"/>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1_empty background alt footer" userDrawn="1">
  <p:cSld name="1_maroon background">
    <p:bg>
      <p:bgPr>
        <a:solidFill>
          <a:schemeClr val="dk1"/>
        </a:solidFill>
        <a:effectLst/>
      </p:bgPr>
    </p:bg>
    <p:spTree>
      <p:nvGrpSpPr>
        <p:cNvPr id="1" name="Shape 53"/>
        <p:cNvGrpSpPr/>
        <p:nvPr/>
      </p:nvGrpSpPr>
      <p:grpSpPr>
        <a:xfrm>
          <a:off x="0" y="0"/>
          <a:ext cx="0" cy="0"/>
          <a:chOff x="0" y="0"/>
          <a:chExt cx="0" cy="0"/>
        </a:xfrm>
      </p:grpSpPr>
      <p:sp>
        <p:nvSpPr>
          <p:cNvPr id="54" name="Google Shape;54;p13">
            <a:extLst>
              <a:ext uri="{C183D7F6-B498-43B3-948B-1728B52AA6E4}">
                <adec:decorative xmlns:adec="http://schemas.microsoft.com/office/drawing/2017/decorative" val="1"/>
              </a:ext>
            </a:extLst>
          </p:cNvPr>
          <p:cNvSpPr/>
          <p:nvPr/>
        </p:nvSpPr>
        <p:spPr>
          <a:xfrm>
            <a:off x="-15607" y="-643262"/>
            <a:ext cx="12223214" cy="8144524"/>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55" name="Google Shape;55;p13"/>
          <p:cNvSpPr txBox="1">
            <a:spLocks noGrp="1"/>
          </p:cNvSpPr>
          <p:nvPr>
            <p:ph type="title"/>
          </p:nvPr>
        </p:nvSpPr>
        <p:spPr>
          <a:xfrm>
            <a:off x="838200" y="344401"/>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atin typeface="Arial" panose="020B0604020202020204" pitchFamily="34" charset="0"/>
                <a:cs typeface="Arial" panose="020B0604020202020204" pitchFamily="34" charset="0"/>
              </a:defRPr>
            </a:lvl1pPr>
            <a:lvl2pPr lvl="1" algn="l">
              <a:lnSpc>
                <a:spcPct val="90000"/>
              </a:lnSpc>
              <a:spcBef>
                <a:spcPts val="0"/>
              </a:spcBef>
              <a:spcAft>
                <a:spcPts val="0"/>
              </a:spcAft>
              <a:buClr>
                <a:schemeClr val="accent1"/>
              </a:buClr>
              <a:buSzPts val="1800"/>
              <a:buNone/>
              <a:defRPr/>
            </a:lvl2pPr>
            <a:lvl3pPr lvl="2" algn="l">
              <a:lnSpc>
                <a:spcPct val="90000"/>
              </a:lnSpc>
              <a:spcBef>
                <a:spcPts val="0"/>
              </a:spcBef>
              <a:spcAft>
                <a:spcPts val="0"/>
              </a:spcAft>
              <a:buClr>
                <a:schemeClr val="accent1"/>
              </a:buClr>
              <a:buSzPts val="1800"/>
              <a:buNone/>
              <a:defRPr/>
            </a:lvl3pPr>
            <a:lvl4pPr lvl="3" algn="l">
              <a:lnSpc>
                <a:spcPct val="90000"/>
              </a:lnSpc>
              <a:spcBef>
                <a:spcPts val="0"/>
              </a:spcBef>
              <a:spcAft>
                <a:spcPts val="0"/>
              </a:spcAft>
              <a:buClr>
                <a:schemeClr val="accent1"/>
              </a:buClr>
              <a:buSzPts val="1800"/>
              <a:buNone/>
              <a:defRPr/>
            </a:lvl4pPr>
            <a:lvl5pPr lvl="4" algn="l">
              <a:lnSpc>
                <a:spcPct val="90000"/>
              </a:lnSpc>
              <a:spcBef>
                <a:spcPts val="0"/>
              </a:spcBef>
              <a:spcAft>
                <a:spcPts val="0"/>
              </a:spcAft>
              <a:buClr>
                <a:schemeClr val="accent1"/>
              </a:buClr>
              <a:buSzPts val="1800"/>
              <a:buNone/>
              <a:defRPr/>
            </a:lvl5pPr>
            <a:lvl6pPr lvl="5" algn="l">
              <a:lnSpc>
                <a:spcPct val="90000"/>
              </a:lnSpc>
              <a:spcBef>
                <a:spcPts val="0"/>
              </a:spcBef>
              <a:spcAft>
                <a:spcPts val="0"/>
              </a:spcAft>
              <a:buClr>
                <a:schemeClr val="accent1"/>
              </a:buClr>
              <a:buSzPts val="1800"/>
              <a:buNone/>
              <a:defRPr/>
            </a:lvl6pPr>
            <a:lvl7pPr lvl="6" algn="l">
              <a:lnSpc>
                <a:spcPct val="90000"/>
              </a:lnSpc>
              <a:spcBef>
                <a:spcPts val="0"/>
              </a:spcBef>
              <a:spcAft>
                <a:spcPts val="0"/>
              </a:spcAft>
              <a:buClr>
                <a:schemeClr val="accent1"/>
              </a:buClr>
              <a:buSzPts val="1800"/>
              <a:buNone/>
              <a:defRPr/>
            </a:lvl7pPr>
            <a:lvl8pPr lvl="7" algn="l">
              <a:lnSpc>
                <a:spcPct val="90000"/>
              </a:lnSpc>
              <a:spcBef>
                <a:spcPts val="0"/>
              </a:spcBef>
              <a:spcAft>
                <a:spcPts val="0"/>
              </a:spcAft>
              <a:buClr>
                <a:schemeClr val="accent1"/>
              </a:buClr>
              <a:buSzPts val="1800"/>
              <a:buNone/>
              <a:defRPr/>
            </a:lvl8pPr>
            <a:lvl9pPr lvl="8" algn="l">
              <a:lnSpc>
                <a:spcPct val="90000"/>
              </a:lnSpc>
              <a:spcBef>
                <a:spcPts val="0"/>
              </a:spcBef>
              <a:spcAft>
                <a:spcPts val="0"/>
              </a:spcAft>
              <a:buClr>
                <a:schemeClr val="accent1"/>
              </a:buClr>
              <a:buSzPts val="1800"/>
              <a:buNone/>
              <a:defRPr/>
            </a:lvl9pPr>
          </a:lstStyle>
          <a:p>
            <a:endParaRPr dirty="0"/>
          </a:p>
        </p:txBody>
      </p:sp>
      <p:sp>
        <p:nvSpPr>
          <p:cNvPr id="3" name="Text Placeholder 2">
            <a:extLst>
              <a:ext uri="{FF2B5EF4-FFF2-40B4-BE49-F238E27FC236}">
                <a16:creationId xmlns:a16="http://schemas.microsoft.com/office/drawing/2014/main" id="{1EB27688-F886-429D-A4EF-D615E67DCB36}"/>
              </a:ext>
            </a:extLst>
          </p:cNvPr>
          <p:cNvSpPr>
            <a:spLocks noGrp="1"/>
          </p:cNvSpPr>
          <p:nvPr>
            <p:ph type="body" sz="quarter" idx="10"/>
          </p:nvPr>
        </p:nvSpPr>
        <p:spPr>
          <a:xfrm>
            <a:off x="838200" y="2060294"/>
            <a:ext cx="10515600" cy="4027769"/>
          </a:xfrm>
        </p:spPr>
        <p:txBody>
          <a:bodyPr>
            <a:normAutofit/>
          </a:bodyPr>
          <a:lstStyle>
            <a:lvl1pPr>
              <a:defRPr sz="1800">
                <a:solidFill>
                  <a:schemeClr val="bg1"/>
                </a:solidFill>
                <a:latin typeface="Arial" panose="020B0604020202020204" pitchFamily="34" charset="0"/>
                <a:cs typeface="Arial" panose="020B0604020202020204" pitchFamily="34" charset="0"/>
              </a:defRPr>
            </a:lvl1pPr>
          </a:lstStyle>
          <a:p>
            <a:pPr lvl="0"/>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gray graphic empty background">
  <p:cSld name="maroon background, main logo corner">
    <p:bg>
      <p:bgPr>
        <a:solidFill>
          <a:schemeClr val="dk1"/>
        </a:solidFill>
        <a:effectLst/>
      </p:bgPr>
    </p:bg>
    <p:spTree>
      <p:nvGrpSpPr>
        <p:cNvPr id="1" name="Shape 56"/>
        <p:cNvGrpSpPr/>
        <p:nvPr/>
      </p:nvGrpSpPr>
      <p:grpSpPr>
        <a:xfrm>
          <a:off x="0" y="0"/>
          <a:ext cx="0" cy="0"/>
          <a:chOff x="0" y="0"/>
          <a:chExt cx="0" cy="0"/>
        </a:xfrm>
      </p:grpSpPr>
      <p:pic>
        <p:nvPicPr>
          <p:cNvPr id="57" name="Google Shape;57;p14">
            <a:extLs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236623" y="6278880"/>
            <a:ext cx="1719412" cy="324778"/>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Grey partial background" userDrawn="1">
  <p:cSld name="Grey partial background">
    <p:spTree>
      <p:nvGrpSpPr>
        <p:cNvPr id="1" name="Shape 11"/>
        <p:cNvGrpSpPr/>
        <p:nvPr/>
      </p:nvGrpSpPr>
      <p:grpSpPr>
        <a:xfrm>
          <a:off x="0" y="0"/>
          <a:ext cx="0" cy="0"/>
          <a:chOff x="0" y="0"/>
          <a:chExt cx="0" cy="0"/>
        </a:xfrm>
      </p:grpSpPr>
      <p:sp>
        <p:nvSpPr>
          <p:cNvPr id="13" name="Google Shape;13;p3">
            <a:extLst>
              <a:ext uri="{C183D7F6-B498-43B3-948B-1728B52AA6E4}">
                <adec:decorative xmlns:adec="http://schemas.microsoft.com/office/drawing/2017/decorative" val="1"/>
              </a:ext>
            </a:extLst>
          </p:cNvPr>
          <p:cNvSpPr/>
          <p:nvPr/>
        </p:nvSpPr>
        <p:spPr>
          <a:xfrm>
            <a:off x="0" y="63661"/>
            <a:ext cx="9016375" cy="6858001"/>
          </a:xfrm>
          <a:prstGeom prst="rect">
            <a:avLst/>
          </a:prstGeom>
          <a:solidFill>
            <a:srgbClr val="3A3C3D"/>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bg1"/>
              </a:solidFill>
              <a:latin typeface="Arial" panose="020B0604020202020204" pitchFamily="34" charset="0"/>
              <a:ea typeface="Calibri"/>
              <a:cs typeface="Arial" panose="020B0604020202020204" pitchFamily="34" charset="0"/>
              <a:sym typeface="Calibri"/>
            </a:endParaRPr>
          </a:p>
        </p:txBody>
      </p:sp>
      <p:sp>
        <p:nvSpPr>
          <p:cNvPr id="12" name="Google Shape;12;p3"/>
          <p:cNvSpPr txBox="1">
            <a:spLocks noGrp="1"/>
          </p:cNvSpPr>
          <p:nvPr>
            <p:ph type="title"/>
          </p:nvPr>
        </p:nvSpPr>
        <p:spPr>
          <a:xfrm>
            <a:off x="838200" y="491662"/>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500"/>
              <a:buNone/>
              <a:defRPr>
                <a:solidFill>
                  <a:schemeClr val="bg1"/>
                </a:solidFill>
                <a:latin typeface="Arial" panose="020B0604020202020204" pitchFamily="34" charset="0"/>
                <a:cs typeface="Arial" panose="020B0604020202020204" pitchFamily="34" charset="0"/>
              </a:defRPr>
            </a:lvl1pPr>
            <a:lvl2pPr lvl="1" algn="l">
              <a:lnSpc>
                <a:spcPct val="90000"/>
              </a:lnSpc>
              <a:spcBef>
                <a:spcPts val="0"/>
              </a:spcBef>
              <a:spcAft>
                <a:spcPts val="0"/>
              </a:spcAft>
              <a:buSzPts val="3500"/>
              <a:buNone/>
              <a:defRPr/>
            </a:lvl2pPr>
            <a:lvl3pPr lvl="2" algn="l">
              <a:lnSpc>
                <a:spcPct val="90000"/>
              </a:lnSpc>
              <a:spcBef>
                <a:spcPts val="0"/>
              </a:spcBef>
              <a:spcAft>
                <a:spcPts val="0"/>
              </a:spcAft>
              <a:buSzPts val="3500"/>
              <a:buNone/>
              <a:defRPr/>
            </a:lvl3pPr>
            <a:lvl4pPr lvl="3" algn="l">
              <a:lnSpc>
                <a:spcPct val="90000"/>
              </a:lnSpc>
              <a:spcBef>
                <a:spcPts val="0"/>
              </a:spcBef>
              <a:spcAft>
                <a:spcPts val="0"/>
              </a:spcAft>
              <a:buSzPts val="3500"/>
              <a:buNone/>
              <a:defRPr/>
            </a:lvl4pPr>
            <a:lvl5pPr lvl="4" algn="l">
              <a:lnSpc>
                <a:spcPct val="90000"/>
              </a:lnSpc>
              <a:spcBef>
                <a:spcPts val="0"/>
              </a:spcBef>
              <a:spcAft>
                <a:spcPts val="0"/>
              </a:spcAft>
              <a:buSzPts val="3500"/>
              <a:buNone/>
              <a:defRPr/>
            </a:lvl5pPr>
            <a:lvl6pPr lvl="5" algn="l">
              <a:lnSpc>
                <a:spcPct val="90000"/>
              </a:lnSpc>
              <a:spcBef>
                <a:spcPts val="0"/>
              </a:spcBef>
              <a:spcAft>
                <a:spcPts val="0"/>
              </a:spcAft>
              <a:buSzPts val="3500"/>
              <a:buNone/>
              <a:defRPr/>
            </a:lvl6pPr>
            <a:lvl7pPr lvl="6" algn="l">
              <a:lnSpc>
                <a:spcPct val="90000"/>
              </a:lnSpc>
              <a:spcBef>
                <a:spcPts val="0"/>
              </a:spcBef>
              <a:spcAft>
                <a:spcPts val="0"/>
              </a:spcAft>
              <a:buSzPts val="3500"/>
              <a:buNone/>
              <a:defRPr/>
            </a:lvl7pPr>
            <a:lvl8pPr lvl="7" algn="l">
              <a:lnSpc>
                <a:spcPct val="90000"/>
              </a:lnSpc>
              <a:spcBef>
                <a:spcPts val="0"/>
              </a:spcBef>
              <a:spcAft>
                <a:spcPts val="0"/>
              </a:spcAft>
              <a:buSzPts val="3500"/>
              <a:buNone/>
              <a:defRPr/>
            </a:lvl8pPr>
            <a:lvl9pPr lvl="8" algn="l">
              <a:lnSpc>
                <a:spcPct val="90000"/>
              </a:lnSpc>
              <a:spcBef>
                <a:spcPts val="0"/>
              </a:spcBef>
              <a:spcAft>
                <a:spcPts val="0"/>
              </a:spcAft>
              <a:buSzPts val="3500"/>
              <a:buNone/>
              <a:defRPr/>
            </a:lvl9pPr>
          </a:lstStyle>
          <a:p>
            <a:endParaRPr dirty="0"/>
          </a:p>
        </p:txBody>
      </p:sp>
      <p:sp>
        <p:nvSpPr>
          <p:cNvPr id="3" name="Text Placeholder 2">
            <a:extLst>
              <a:ext uri="{FF2B5EF4-FFF2-40B4-BE49-F238E27FC236}">
                <a16:creationId xmlns:a16="http://schemas.microsoft.com/office/drawing/2014/main" id="{DA2EB5B3-8E4C-4592-AC6D-F1AF07F40BE2}"/>
              </a:ext>
            </a:extLst>
          </p:cNvPr>
          <p:cNvSpPr>
            <a:spLocks noGrp="1"/>
          </p:cNvSpPr>
          <p:nvPr>
            <p:ph type="body" sz="quarter" idx="10"/>
          </p:nvPr>
        </p:nvSpPr>
        <p:spPr>
          <a:xfrm>
            <a:off x="838201" y="2308888"/>
            <a:ext cx="10515600" cy="665806"/>
          </a:xfrm>
        </p:spPr>
        <p:txBody>
          <a:bodyPr/>
          <a:lstStyle>
            <a:lvl1pPr marL="50800" indent="0">
              <a:buNone/>
              <a:defRPr>
                <a:solidFill>
                  <a:schemeClr val="bg1"/>
                </a:solidFill>
                <a:latin typeface="Arial" panose="020B0604020202020204" pitchFamily="34" charset="0"/>
                <a:cs typeface="Arial" panose="020B0604020202020204" pitchFamily="34" charset="0"/>
              </a:defRPr>
            </a:lvl1pPr>
          </a:lstStyle>
          <a:p>
            <a:pPr lvl="0"/>
            <a:endParaRPr lang="en-US" dirty="0"/>
          </a:p>
        </p:txBody>
      </p:sp>
      <p:sp>
        <p:nvSpPr>
          <p:cNvPr id="5" name="Text Placeholder 4">
            <a:extLst>
              <a:ext uri="{FF2B5EF4-FFF2-40B4-BE49-F238E27FC236}">
                <a16:creationId xmlns:a16="http://schemas.microsoft.com/office/drawing/2014/main" id="{F74E8BAF-BCD0-40B4-8B9F-0350DDCA418B}"/>
              </a:ext>
            </a:extLst>
          </p:cNvPr>
          <p:cNvSpPr>
            <a:spLocks noGrp="1"/>
          </p:cNvSpPr>
          <p:nvPr>
            <p:ph type="body" sz="quarter" idx="11"/>
          </p:nvPr>
        </p:nvSpPr>
        <p:spPr>
          <a:xfrm>
            <a:off x="838200" y="3275013"/>
            <a:ext cx="10515600" cy="787400"/>
          </a:xfrm>
        </p:spPr>
        <p:txBody>
          <a:bodyPr/>
          <a:lstStyle>
            <a:lvl1pPr marL="50800" indent="0">
              <a:buNone/>
              <a:defRPr>
                <a:solidFill>
                  <a:schemeClr val="bg1"/>
                </a:solidFill>
                <a:latin typeface="Arial" panose="020B0604020202020204" pitchFamily="34" charset="0"/>
                <a:cs typeface="Arial" panose="020B0604020202020204" pitchFamily="34" charset="0"/>
              </a:defRPr>
            </a:lvl1pPr>
          </a:lstStyle>
          <a:p>
            <a:pPr lvl="0"/>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empty background" userDrawn="1">
  <p:cSld name="white corner logo, maroon corner">
    <p:bg>
      <p:bgPr>
        <a:solidFill>
          <a:srgbClr val="FFFFFF"/>
        </a:solidFill>
        <a:effectLst/>
      </p:bgPr>
    </p:bg>
    <p:spTree>
      <p:nvGrpSpPr>
        <p:cNvPr id="1" name="Shape 14"/>
        <p:cNvGrpSpPr/>
        <p:nvPr/>
      </p:nvGrpSpPr>
      <p:grpSpPr>
        <a:xfrm>
          <a:off x="0" y="0"/>
          <a:ext cx="0" cy="0"/>
          <a:chOff x="0" y="0"/>
          <a:chExt cx="0" cy="0"/>
        </a:xfrm>
      </p:grpSpPr>
      <p:sp>
        <p:nvSpPr>
          <p:cNvPr id="15" name="Google Shape;15;p4">
            <a:extLst>
              <a:ext uri="{C183D7F6-B498-43B3-948B-1728B52AA6E4}">
                <adec:decorative xmlns:adec="http://schemas.microsoft.com/office/drawing/2017/decorative" val="1"/>
              </a:ext>
            </a:extLst>
          </p:cNvPr>
          <p:cNvSpPr/>
          <p:nvPr/>
        </p:nvSpPr>
        <p:spPr>
          <a:xfrm>
            <a:off x="-15607" y="-643262"/>
            <a:ext cx="12223214" cy="8144524"/>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16" name="Google Shape;16;p4"/>
          <p:cNvSpPr txBox="1">
            <a:spLocks noGrp="1"/>
          </p:cNvSpPr>
          <p:nvPr>
            <p:ph type="title"/>
          </p:nvPr>
        </p:nvSpPr>
        <p:spPr>
          <a:xfrm>
            <a:off x="838200" y="2620451"/>
            <a:ext cx="10515600" cy="1540041"/>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002060"/>
              </a:buClr>
              <a:buSzPts val="3500"/>
              <a:buFont typeface="Arial"/>
              <a:buNone/>
              <a:defRPr>
                <a:solidFill>
                  <a:srgbClr val="002060"/>
                </a:solidFill>
                <a:latin typeface="Arial" panose="020B0604020202020204" pitchFamily="34" charset="0"/>
                <a:cs typeface="Arial" panose="020B0604020202020204" pitchFamily="34" charset="0"/>
              </a:defRPr>
            </a:lvl1pPr>
            <a:lvl2pPr lvl="1" algn="l">
              <a:lnSpc>
                <a:spcPct val="90000"/>
              </a:lnSpc>
              <a:spcBef>
                <a:spcPts val="0"/>
              </a:spcBef>
              <a:spcAft>
                <a:spcPts val="0"/>
              </a:spcAft>
              <a:buClr>
                <a:schemeClr val="accent1"/>
              </a:buClr>
              <a:buSzPts val="1800"/>
              <a:buNone/>
              <a:defRPr/>
            </a:lvl2pPr>
            <a:lvl3pPr lvl="2" algn="l">
              <a:lnSpc>
                <a:spcPct val="90000"/>
              </a:lnSpc>
              <a:spcBef>
                <a:spcPts val="0"/>
              </a:spcBef>
              <a:spcAft>
                <a:spcPts val="0"/>
              </a:spcAft>
              <a:buClr>
                <a:schemeClr val="accent1"/>
              </a:buClr>
              <a:buSzPts val="1800"/>
              <a:buNone/>
              <a:defRPr/>
            </a:lvl3pPr>
            <a:lvl4pPr lvl="3" algn="l">
              <a:lnSpc>
                <a:spcPct val="90000"/>
              </a:lnSpc>
              <a:spcBef>
                <a:spcPts val="0"/>
              </a:spcBef>
              <a:spcAft>
                <a:spcPts val="0"/>
              </a:spcAft>
              <a:buClr>
                <a:schemeClr val="accent1"/>
              </a:buClr>
              <a:buSzPts val="1800"/>
              <a:buNone/>
              <a:defRPr/>
            </a:lvl4pPr>
            <a:lvl5pPr lvl="4" algn="l">
              <a:lnSpc>
                <a:spcPct val="90000"/>
              </a:lnSpc>
              <a:spcBef>
                <a:spcPts val="0"/>
              </a:spcBef>
              <a:spcAft>
                <a:spcPts val="0"/>
              </a:spcAft>
              <a:buClr>
                <a:schemeClr val="accent1"/>
              </a:buClr>
              <a:buSzPts val="1800"/>
              <a:buNone/>
              <a:defRPr/>
            </a:lvl5pPr>
            <a:lvl6pPr lvl="5" algn="l">
              <a:lnSpc>
                <a:spcPct val="90000"/>
              </a:lnSpc>
              <a:spcBef>
                <a:spcPts val="0"/>
              </a:spcBef>
              <a:spcAft>
                <a:spcPts val="0"/>
              </a:spcAft>
              <a:buClr>
                <a:schemeClr val="accent1"/>
              </a:buClr>
              <a:buSzPts val="1800"/>
              <a:buNone/>
              <a:defRPr/>
            </a:lvl6pPr>
            <a:lvl7pPr lvl="6" algn="l">
              <a:lnSpc>
                <a:spcPct val="90000"/>
              </a:lnSpc>
              <a:spcBef>
                <a:spcPts val="0"/>
              </a:spcBef>
              <a:spcAft>
                <a:spcPts val="0"/>
              </a:spcAft>
              <a:buClr>
                <a:schemeClr val="accent1"/>
              </a:buClr>
              <a:buSzPts val="1800"/>
              <a:buNone/>
              <a:defRPr/>
            </a:lvl7pPr>
            <a:lvl8pPr lvl="7" algn="l">
              <a:lnSpc>
                <a:spcPct val="90000"/>
              </a:lnSpc>
              <a:spcBef>
                <a:spcPts val="0"/>
              </a:spcBef>
              <a:spcAft>
                <a:spcPts val="0"/>
              </a:spcAft>
              <a:buClr>
                <a:schemeClr val="accent1"/>
              </a:buClr>
              <a:buSzPts val="1800"/>
              <a:buNone/>
              <a:defRPr/>
            </a:lvl8pPr>
            <a:lvl9pPr lvl="8" algn="l">
              <a:lnSpc>
                <a:spcPct val="90000"/>
              </a:lnSpc>
              <a:spcBef>
                <a:spcPts val="0"/>
              </a:spcBef>
              <a:spcAft>
                <a:spcPts val="0"/>
              </a:spcAft>
              <a:buClr>
                <a:schemeClr val="accent1"/>
              </a:buClr>
              <a:buSzPts val="1800"/>
              <a:buNone/>
              <a:defRPr/>
            </a:lvl9pPr>
          </a:lstStyle>
          <a:p>
            <a:endParaRPr dirty="0"/>
          </a:p>
        </p:txBody>
      </p:sp>
      <p:sp>
        <p:nvSpPr>
          <p:cNvPr id="17" name="Google Shape;17;p4">
            <a:extLst>
              <a:ext uri="{C183D7F6-B498-43B3-948B-1728B52AA6E4}">
                <adec:decorative xmlns:adec="http://schemas.microsoft.com/office/drawing/2017/decorative" val="1"/>
              </a:ext>
            </a:extLst>
          </p:cNvPr>
          <p:cNvSpPr/>
          <p:nvPr/>
        </p:nvSpPr>
        <p:spPr>
          <a:xfrm>
            <a:off x="9254059" y="-6100"/>
            <a:ext cx="2940214" cy="875893"/>
          </a:xfrm>
          <a:prstGeom prst="rect">
            <a:avLst/>
          </a:prstGeom>
          <a:solidFill>
            <a:schemeClr val="dk1"/>
          </a:solidFill>
          <a:ln w="12700" cap="flat" cmpd="sng">
            <a:solidFill>
              <a:schemeClr val="accent1"/>
            </a:solidFill>
            <a:prstDash val="solid"/>
            <a:miter lim="800000"/>
            <a:headEnd type="none" w="sm" len="sm"/>
            <a:tailEnd type="none" w="sm" len="sm"/>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pic>
        <p:nvPicPr>
          <p:cNvPr id="18" name="Google Shape;18;p4"/>
          <p:cNvPicPr preferRelativeResize="0"/>
          <p:nvPr/>
        </p:nvPicPr>
        <p:blipFill rotWithShape="1">
          <a:blip r:embed="rId2">
            <a:alphaModFix/>
          </a:blip>
          <a:srcRect/>
          <a:stretch/>
        </p:blipFill>
        <p:spPr>
          <a:xfrm>
            <a:off x="9628836" y="257770"/>
            <a:ext cx="2053002" cy="387789"/>
          </a:xfrm>
          <a:prstGeom prst="rect">
            <a:avLst/>
          </a:prstGeom>
          <a:noFill/>
          <a:ln>
            <a:noFill/>
          </a:ln>
        </p:spPr>
      </p:pic>
      <p:sp>
        <p:nvSpPr>
          <p:cNvPr id="3" name="Text Placeholder 2">
            <a:extLst>
              <a:ext uri="{FF2B5EF4-FFF2-40B4-BE49-F238E27FC236}">
                <a16:creationId xmlns:a16="http://schemas.microsoft.com/office/drawing/2014/main" id="{1E7F8F44-B635-4FCB-8D18-224854E87C3B}"/>
              </a:ext>
            </a:extLst>
          </p:cNvPr>
          <p:cNvSpPr>
            <a:spLocks noGrp="1"/>
          </p:cNvSpPr>
          <p:nvPr>
            <p:ph type="body" sz="quarter" idx="10"/>
          </p:nvPr>
        </p:nvSpPr>
        <p:spPr>
          <a:xfrm>
            <a:off x="960438" y="4491038"/>
            <a:ext cx="5661025" cy="544512"/>
          </a:xfrm>
        </p:spPr>
        <p:txBody>
          <a:bodyPr/>
          <a:lstStyle>
            <a:lvl1pPr marL="50800" indent="0">
              <a:buNone/>
              <a:defRPr>
                <a:latin typeface="Arial" panose="020B0604020202020204" pitchFamily="34" charset="0"/>
                <a:cs typeface="Arial" panose="020B0604020202020204" pitchFamily="34" charset="0"/>
              </a:defRPr>
            </a:lvl1pPr>
          </a:lstStyle>
          <a:p>
            <a:pPr lvl="0"/>
            <a:endParaRPr lang="en-US" dirty="0"/>
          </a:p>
        </p:txBody>
      </p:sp>
      <p:sp>
        <p:nvSpPr>
          <p:cNvPr id="5" name="Content Placeholder 4">
            <a:extLst>
              <a:ext uri="{FF2B5EF4-FFF2-40B4-BE49-F238E27FC236}">
                <a16:creationId xmlns:a16="http://schemas.microsoft.com/office/drawing/2014/main" id="{2A388248-0E75-42A8-A19A-2B4C7ECE9F1F}"/>
              </a:ext>
            </a:extLst>
          </p:cNvPr>
          <p:cNvSpPr>
            <a:spLocks noGrp="1"/>
          </p:cNvSpPr>
          <p:nvPr>
            <p:ph sz="quarter" idx="11"/>
          </p:nvPr>
        </p:nvSpPr>
        <p:spPr>
          <a:xfrm>
            <a:off x="960438" y="5208588"/>
            <a:ext cx="5661025" cy="544512"/>
          </a:xfrm>
        </p:spPr>
        <p:txBody>
          <a:bodyPr/>
          <a:lstStyle>
            <a:lvl1pPr marL="50800" indent="0">
              <a:buNone/>
              <a:defRPr>
                <a:latin typeface="Arial" panose="020B0604020202020204" pitchFamily="34" charset="0"/>
                <a:cs typeface="Arial" panose="020B0604020202020204" pitchFamily="34" charset="0"/>
              </a:defRPr>
            </a:lvl1pPr>
          </a:lstStyle>
          <a:p>
            <a:pPr lvl="0"/>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Grey background White corner logo" userDrawn="1">
  <p:cSld name="Grey background White corner logo">
    <p:spTree>
      <p:nvGrpSpPr>
        <p:cNvPr id="1" name="Shape 19"/>
        <p:cNvGrpSpPr/>
        <p:nvPr/>
      </p:nvGrpSpPr>
      <p:grpSpPr>
        <a:xfrm>
          <a:off x="0" y="0"/>
          <a:ext cx="0" cy="0"/>
          <a:chOff x="0" y="0"/>
          <a:chExt cx="0" cy="0"/>
        </a:xfrm>
      </p:grpSpPr>
      <p:sp>
        <p:nvSpPr>
          <p:cNvPr id="21" name="Google Shape;21;p5">
            <a:extLst>
              <a:ext uri="{C183D7F6-B498-43B3-948B-1728B52AA6E4}">
                <adec:decorative xmlns:adec="http://schemas.microsoft.com/office/drawing/2017/decorative" val="1"/>
              </a:ext>
            </a:extLst>
          </p:cNvPr>
          <p:cNvSpPr/>
          <p:nvPr userDrawn="1"/>
        </p:nvSpPr>
        <p:spPr>
          <a:xfrm>
            <a:off x="0" y="-1"/>
            <a:ext cx="12192000" cy="6858001"/>
          </a:xfrm>
          <a:prstGeom prst="rect">
            <a:avLst/>
          </a:prstGeom>
          <a:solidFill>
            <a:srgbClr val="3A3C3D"/>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3A3C3D"/>
              </a:solidFill>
              <a:latin typeface="Arial" panose="020B0604020202020204" pitchFamily="34" charset="0"/>
              <a:ea typeface="Calibri"/>
              <a:cs typeface="Arial" panose="020B0604020202020204" pitchFamily="34" charset="0"/>
              <a:sym typeface="Calibri"/>
            </a:endParaRPr>
          </a:p>
        </p:txBody>
      </p:sp>
      <p:sp>
        <p:nvSpPr>
          <p:cNvPr id="20" name="Google Shape;20;p5"/>
          <p:cNvSpPr txBox="1">
            <a:spLocks noGrp="1"/>
          </p:cNvSpPr>
          <p:nvPr>
            <p:ph type="title"/>
          </p:nvPr>
        </p:nvSpPr>
        <p:spPr>
          <a:xfrm>
            <a:off x="838200" y="1400639"/>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500"/>
              <a:buNone/>
              <a:defRPr>
                <a:latin typeface="Arial" panose="020B0604020202020204" pitchFamily="34" charset="0"/>
                <a:cs typeface="Arial" panose="020B0604020202020204" pitchFamily="34" charset="0"/>
              </a:defRPr>
            </a:lvl1pPr>
            <a:lvl2pPr lvl="1" algn="l">
              <a:lnSpc>
                <a:spcPct val="90000"/>
              </a:lnSpc>
              <a:spcBef>
                <a:spcPts val="0"/>
              </a:spcBef>
              <a:spcAft>
                <a:spcPts val="0"/>
              </a:spcAft>
              <a:buSzPts val="3500"/>
              <a:buNone/>
              <a:defRPr/>
            </a:lvl2pPr>
            <a:lvl3pPr lvl="2" algn="l">
              <a:lnSpc>
                <a:spcPct val="90000"/>
              </a:lnSpc>
              <a:spcBef>
                <a:spcPts val="0"/>
              </a:spcBef>
              <a:spcAft>
                <a:spcPts val="0"/>
              </a:spcAft>
              <a:buSzPts val="3500"/>
              <a:buNone/>
              <a:defRPr/>
            </a:lvl3pPr>
            <a:lvl4pPr lvl="3" algn="l">
              <a:lnSpc>
                <a:spcPct val="90000"/>
              </a:lnSpc>
              <a:spcBef>
                <a:spcPts val="0"/>
              </a:spcBef>
              <a:spcAft>
                <a:spcPts val="0"/>
              </a:spcAft>
              <a:buSzPts val="3500"/>
              <a:buNone/>
              <a:defRPr/>
            </a:lvl4pPr>
            <a:lvl5pPr lvl="4" algn="l">
              <a:lnSpc>
                <a:spcPct val="90000"/>
              </a:lnSpc>
              <a:spcBef>
                <a:spcPts val="0"/>
              </a:spcBef>
              <a:spcAft>
                <a:spcPts val="0"/>
              </a:spcAft>
              <a:buSzPts val="3500"/>
              <a:buNone/>
              <a:defRPr/>
            </a:lvl5pPr>
            <a:lvl6pPr lvl="5" algn="l">
              <a:lnSpc>
                <a:spcPct val="90000"/>
              </a:lnSpc>
              <a:spcBef>
                <a:spcPts val="0"/>
              </a:spcBef>
              <a:spcAft>
                <a:spcPts val="0"/>
              </a:spcAft>
              <a:buSzPts val="3500"/>
              <a:buNone/>
              <a:defRPr/>
            </a:lvl6pPr>
            <a:lvl7pPr lvl="6" algn="l">
              <a:lnSpc>
                <a:spcPct val="90000"/>
              </a:lnSpc>
              <a:spcBef>
                <a:spcPts val="0"/>
              </a:spcBef>
              <a:spcAft>
                <a:spcPts val="0"/>
              </a:spcAft>
              <a:buSzPts val="3500"/>
              <a:buNone/>
              <a:defRPr/>
            </a:lvl7pPr>
            <a:lvl8pPr lvl="7" algn="l">
              <a:lnSpc>
                <a:spcPct val="90000"/>
              </a:lnSpc>
              <a:spcBef>
                <a:spcPts val="0"/>
              </a:spcBef>
              <a:spcAft>
                <a:spcPts val="0"/>
              </a:spcAft>
              <a:buSzPts val="3500"/>
              <a:buNone/>
              <a:defRPr/>
            </a:lvl8pPr>
            <a:lvl9pPr lvl="8" algn="l">
              <a:lnSpc>
                <a:spcPct val="90000"/>
              </a:lnSpc>
              <a:spcBef>
                <a:spcPts val="0"/>
              </a:spcBef>
              <a:spcAft>
                <a:spcPts val="0"/>
              </a:spcAft>
              <a:buSzPts val="3500"/>
              <a:buNone/>
              <a:defRPr/>
            </a:lvl9pPr>
          </a:lstStyle>
          <a:p>
            <a:endParaRPr dirty="0"/>
          </a:p>
        </p:txBody>
      </p:sp>
      <p:pic>
        <p:nvPicPr>
          <p:cNvPr id="22" name="Google Shape;22;p5" descr="A black and white sign&#10;&#10;Description automatically generated with low confidence"/>
          <p:cNvPicPr preferRelativeResize="0"/>
          <p:nvPr/>
        </p:nvPicPr>
        <p:blipFill rotWithShape="1">
          <a:blip r:embed="rId2">
            <a:alphaModFix/>
          </a:blip>
          <a:srcRect/>
          <a:stretch/>
        </p:blipFill>
        <p:spPr>
          <a:xfrm>
            <a:off x="9963396" y="363022"/>
            <a:ext cx="1823853" cy="344506"/>
          </a:xfrm>
          <a:prstGeom prst="rect">
            <a:avLst/>
          </a:prstGeom>
          <a:noFill/>
          <a:ln>
            <a:noFill/>
          </a:ln>
        </p:spPr>
      </p:pic>
      <p:sp>
        <p:nvSpPr>
          <p:cNvPr id="9" name="Text Placeholder 2">
            <a:extLst>
              <a:ext uri="{FF2B5EF4-FFF2-40B4-BE49-F238E27FC236}">
                <a16:creationId xmlns:a16="http://schemas.microsoft.com/office/drawing/2014/main" id="{FF1DB766-EC6F-42E7-B10F-80B2DF02131D}"/>
              </a:ext>
            </a:extLst>
          </p:cNvPr>
          <p:cNvSpPr>
            <a:spLocks noGrp="1"/>
          </p:cNvSpPr>
          <p:nvPr>
            <p:ph type="body" sz="quarter" idx="10"/>
          </p:nvPr>
        </p:nvSpPr>
        <p:spPr>
          <a:xfrm>
            <a:off x="838201" y="3026521"/>
            <a:ext cx="10515600" cy="665806"/>
          </a:xfrm>
        </p:spPr>
        <p:txBody>
          <a:bodyPr/>
          <a:lstStyle>
            <a:lvl1pPr marL="50800" indent="0">
              <a:buNone/>
              <a:defRPr baseline="0">
                <a:solidFill>
                  <a:schemeClr val="accent1">
                    <a:lumMod val="40000"/>
                    <a:lumOff val="60000"/>
                  </a:schemeClr>
                </a:solidFill>
                <a:latin typeface="Arial" panose="020B0604020202020204" pitchFamily="34" charset="0"/>
                <a:cs typeface="Arial" panose="020B0604020202020204" pitchFamily="34" charset="0"/>
              </a:defRPr>
            </a:lvl1pPr>
          </a:lstStyle>
          <a:p>
            <a:pPr lvl="0"/>
            <a:endParaRPr lang="en-US" dirty="0"/>
          </a:p>
        </p:txBody>
      </p:sp>
      <p:sp>
        <p:nvSpPr>
          <p:cNvPr id="10" name="Text Placeholder 4">
            <a:extLst>
              <a:ext uri="{FF2B5EF4-FFF2-40B4-BE49-F238E27FC236}">
                <a16:creationId xmlns:a16="http://schemas.microsoft.com/office/drawing/2014/main" id="{D153BC2E-365C-419B-84C0-08B0CBBB1507}"/>
              </a:ext>
            </a:extLst>
          </p:cNvPr>
          <p:cNvSpPr>
            <a:spLocks noGrp="1"/>
          </p:cNvSpPr>
          <p:nvPr>
            <p:ph type="body" sz="quarter" idx="11"/>
          </p:nvPr>
        </p:nvSpPr>
        <p:spPr>
          <a:xfrm>
            <a:off x="838200" y="3992646"/>
            <a:ext cx="10515600" cy="787400"/>
          </a:xfrm>
        </p:spPr>
        <p:txBody>
          <a:bodyPr/>
          <a:lstStyle>
            <a:lvl1pPr marL="50800" indent="0">
              <a:buNone/>
              <a:defRPr baseline="0">
                <a:solidFill>
                  <a:schemeClr val="accent1">
                    <a:lumMod val="40000"/>
                    <a:lumOff val="60000"/>
                  </a:schemeClr>
                </a:solidFill>
                <a:latin typeface="Arial" panose="020B0604020202020204" pitchFamily="34" charset="0"/>
                <a:cs typeface="Arial" panose="020B0604020202020204" pitchFamily="34" charset="0"/>
              </a:defRPr>
            </a:lvl1pPr>
          </a:lstStyle>
          <a:p>
            <a:pPr lvl="0"/>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logo corner" userDrawn="1">
  <p:cSld name="main logo corner">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838200" y="111669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SzPts val="3500"/>
              <a:buNone/>
              <a:defRPr/>
            </a:lvl1pPr>
            <a:lvl2pPr lvl="1" algn="l">
              <a:lnSpc>
                <a:spcPct val="90000"/>
              </a:lnSpc>
              <a:spcBef>
                <a:spcPts val="0"/>
              </a:spcBef>
              <a:spcAft>
                <a:spcPts val="0"/>
              </a:spcAft>
              <a:buSzPts val="3500"/>
              <a:buNone/>
              <a:defRPr/>
            </a:lvl2pPr>
            <a:lvl3pPr lvl="2" algn="l">
              <a:lnSpc>
                <a:spcPct val="90000"/>
              </a:lnSpc>
              <a:spcBef>
                <a:spcPts val="0"/>
              </a:spcBef>
              <a:spcAft>
                <a:spcPts val="0"/>
              </a:spcAft>
              <a:buSzPts val="3500"/>
              <a:buNone/>
              <a:defRPr/>
            </a:lvl3pPr>
            <a:lvl4pPr lvl="3" algn="l">
              <a:lnSpc>
                <a:spcPct val="90000"/>
              </a:lnSpc>
              <a:spcBef>
                <a:spcPts val="0"/>
              </a:spcBef>
              <a:spcAft>
                <a:spcPts val="0"/>
              </a:spcAft>
              <a:buSzPts val="3500"/>
              <a:buNone/>
              <a:defRPr/>
            </a:lvl4pPr>
            <a:lvl5pPr lvl="4" algn="l">
              <a:lnSpc>
                <a:spcPct val="90000"/>
              </a:lnSpc>
              <a:spcBef>
                <a:spcPts val="0"/>
              </a:spcBef>
              <a:spcAft>
                <a:spcPts val="0"/>
              </a:spcAft>
              <a:buSzPts val="3500"/>
              <a:buNone/>
              <a:defRPr/>
            </a:lvl5pPr>
            <a:lvl6pPr lvl="5" algn="l">
              <a:lnSpc>
                <a:spcPct val="90000"/>
              </a:lnSpc>
              <a:spcBef>
                <a:spcPts val="0"/>
              </a:spcBef>
              <a:spcAft>
                <a:spcPts val="0"/>
              </a:spcAft>
              <a:buSzPts val="3500"/>
              <a:buNone/>
              <a:defRPr/>
            </a:lvl6pPr>
            <a:lvl7pPr lvl="6" algn="l">
              <a:lnSpc>
                <a:spcPct val="90000"/>
              </a:lnSpc>
              <a:spcBef>
                <a:spcPts val="0"/>
              </a:spcBef>
              <a:spcAft>
                <a:spcPts val="0"/>
              </a:spcAft>
              <a:buSzPts val="3500"/>
              <a:buNone/>
              <a:defRPr/>
            </a:lvl7pPr>
            <a:lvl8pPr lvl="7" algn="l">
              <a:lnSpc>
                <a:spcPct val="90000"/>
              </a:lnSpc>
              <a:spcBef>
                <a:spcPts val="0"/>
              </a:spcBef>
              <a:spcAft>
                <a:spcPts val="0"/>
              </a:spcAft>
              <a:buSzPts val="3500"/>
              <a:buNone/>
              <a:defRPr/>
            </a:lvl8pPr>
            <a:lvl9pPr lvl="8" algn="l">
              <a:lnSpc>
                <a:spcPct val="90000"/>
              </a:lnSpc>
              <a:spcBef>
                <a:spcPts val="0"/>
              </a:spcBef>
              <a:spcAft>
                <a:spcPts val="0"/>
              </a:spcAft>
              <a:buSzPts val="3500"/>
              <a:buNone/>
              <a:defRPr/>
            </a:lvl9pPr>
          </a:lstStyle>
          <a:p>
            <a:endParaRPr dirty="0"/>
          </a:p>
        </p:txBody>
      </p:sp>
      <p:sp>
        <p:nvSpPr>
          <p:cNvPr id="4" name="Google Shape;7;p1">
            <a:extLst>
              <a:ext uri="{FF2B5EF4-FFF2-40B4-BE49-F238E27FC236}">
                <a16:creationId xmlns:a16="http://schemas.microsoft.com/office/drawing/2014/main" id="{2C2D5096-0CC8-411E-A02D-A4B254F7C237}"/>
              </a:ext>
            </a:extLst>
          </p:cNvPr>
          <p:cNvSpPr txBox="1">
            <a:spLocks noGrp="1"/>
          </p:cNvSpPr>
          <p:nvPr>
            <p:ph idx="1"/>
          </p:nvPr>
        </p:nvSpPr>
        <p:spPr>
          <a:xfrm>
            <a:off x="838200" y="2673751"/>
            <a:ext cx="10515600" cy="3503211"/>
          </a:xfrm>
          <a:prstGeom prst="rect">
            <a:avLst/>
          </a:prstGeom>
          <a:noFill/>
          <a:ln>
            <a:noFill/>
          </a:ln>
        </p:spPr>
        <p:txBody>
          <a:bodyPr spcFirstLastPara="1" wrap="square" lIns="91425" tIns="45700" rIns="91425" bIns="45700" anchor="t" anchorCtr="0">
            <a:normAutofit/>
          </a:bodyPr>
          <a:lstStyle>
            <a:lvl1pPr marL="50800" marR="0" lvl="0" indent="0" algn="l" rtl="0">
              <a:lnSpc>
                <a:spcPct val="90000"/>
              </a:lnSpc>
              <a:spcBef>
                <a:spcPts val="1000"/>
              </a:spcBef>
              <a:spcAft>
                <a:spcPts val="0"/>
              </a:spcAft>
              <a:buClr>
                <a:schemeClr val="accent1"/>
              </a:buClr>
              <a:buSzPts val="2800"/>
              <a:buFont typeface="Arial"/>
              <a:buNone/>
              <a:defRPr sz="28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Calibri"/>
              </a:defRPr>
            </a:lvl1pPr>
            <a:lvl2pPr marL="914400" marR="0" lvl="1"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2pPr>
            <a:lvl3pPr marL="1371600" marR="0" lvl="2"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3pPr>
            <a:lvl4pPr marL="1828800" marR="0" lvl="3"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4pPr>
            <a:lvl5pPr marL="2286000" marR="0" lvl="4"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5pPr>
            <a:lvl6pPr marL="2743200" marR="0" lvl="5"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6pPr>
            <a:lvl7pPr marL="3200400" marR="0" lvl="6"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7pPr>
            <a:lvl8pPr marL="3657600" marR="0" lvl="7"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8pPr>
            <a:lvl9pPr marL="4114800" marR="0" lvl="8"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9pPr>
          </a:lstStyle>
          <a:p>
            <a:endParaRPr dirty="0"/>
          </a:p>
        </p:txBody>
      </p:sp>
      <p:pic>
        <p:nvPicPr>
          <p:cNvPr id="25" name="Google Shape;25;p6">
            <a:extLs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345374" y="6218073"/>
            <a:ext cx="1780309" cy="336281"/>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1_three item circle pictures" userDrawn="1">
  <p:cSld name="1_three item circle pictures">
    <p:bg>
      <p:bgPr>
        <a:solidFill>
          <a:srgbClr val="FFFFFF"/>
        </a:solidFill>
        <a:effectLst/>
      </p:bgPr>
    </p:bg>
    <p:spTree>
      <p:nvGrpSpPr>
        <p:cNvPr id="1" name="Shape 26"/>
        <p:cNvGrpSpPr/>
        <p:nvPr/>
      </p:nvGrpSpPr>
      <p:grpSpPr>
        <a:xfrm>
          <a:off x="0" y="0"/>
          <a:ext cx="0" cy="0"/>
          <a:chOff x="0" y="0"/>
          <a:chExt cx="0" cy="0"/>
        </a:xfrm>
      </p:grpSpPr>
      <p:sp>
        <p:nvSpPr>
          <p:cNvPr id="29" name="Google Shape;29;p7"/>
          <p:cNvSpPr txBox="1">
            <a:spLocks noGrp="1"/>
          </p:cNvSpPr>
          <p:nvPr>
            <p:ph type="title"/>
          </p:nvPr>
        </p:nvSpPr>
        <p:spPr>
          <a:xfrm>
            <a:off x="987335" y="-1655179"/>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atin typeface="Arial" panose="020B0604020202020204" pitchFamily="34" charset="0"/>
                <a:cs typeface="Arial" panose="020B0604020202020204" pitchFamily="34" charset="0"/>
              </a:defRPr>
            </a:lvl1pPr>
            <a:lvl2pPr lvl="1" algn="l">
              <a:lnSpc>
                <a:spcPct val="90000"/>
              </a:lnSpc>
              <a:spcBef>
                <a:spcPts val="0"/>
              </a:spcBef>
              <a:spcAft>
                <a:spcPts val="0"/>
              </a:spcAft>
              <a:buClr>
                <a:schemeClr val="accent1"/>
              </a:buClr>
              <a:buSzPts val="1800"/>
              <a:buNone/>
              <a:defRPr/>
            </a:lvl2pPr>
            <a:lvl3pPr lvl="2" algn="l">
              <a:lnSpc>
                <a:spcPct val="90000"/>
              </a:lnSpc>
              <a:spcBef>
                <a:spcPts val="0"/>
              </a:spcBef>
              <a:spcAft>
                <a:spcPts val="0"/>
              </a:spcAft>
              <a:buClr>
                <a:schemeClr val="accent1"/>
              </a:buClr>
              <a:buSzPts val="1800"/>
              <a:buNone/>
              <a:defRPr/>
            </a:lvl3pPr>
            <a:lvl4pPr lvl="3" algn="l">
              <a:lnSpc>
                <a:spcPct val="90000"/>
              </a:lnSpc>
              <a:spcBef>
                <a:spcPts val="0"/>
              </a:spcBef>
              <a:spcAft>
                <a:spcPts val="0"/>
              </a:spcAft>
              <a:buClr>
                <a:schemeClr val="accent1"/>
              </a:buClr>
              <a:buSzPts val="1800"/>
              <a:buNone/>
              <a:defRPr/>
            </a:lvl4pPr>
            <a:lvl5pPr lvl="4" algn="l">
              <a:lnSpc>
                <a:spcPct val="90000"/>
              </a:lnSpc>
              <a:spcBef>
                <a:spcPts val="0"/>
              </a:spcBef>
              <a:spcAft>
                <a:spcPts val="0"/>
              </a:spcAft>
              <a:buClr>
                <a:schemeClr val="accent1"/>
              </a:buClr>
              <a:buSzPts val="1800"/>
              <a:buNone/>
              <a:defRPr/>
            </a:lvl5pPr>
            <a:lvl6pPr lvl="5" algn="l">
              <a:lnSpc>
                <a:spcPct val="90000"/>
              </a:lnSpc>
              <a:spcBef>
                <a:spcPts val="0"/>
              </a:spcBef>
              <a:spcAft>
                <a:spcPts val="0"/>
              </a:spcAft>
              <a:buClr>
                <a:schemeClr val="accent1"/>
              </a:buClr>
              <a:buSzPts val="1800"/>
              <a:buNone/>
              <a:defRPr/>
            </a:lvl6pPr>
            <a:lvl7pPr lvl="6" algn="l">
              <a:lnSpc>
                <a:spcPct val="90000"/>
              </a:lnSpc>
              <a:spcBef>
                <a:spcPts val="0"/>
              </a:spcBef>
              <a:spcAft>
                <a:spcPts val="0"/>
              </a:spcAft>
              <a:buClr>
                <a:schemeClr val="accent1"/>
              </a:buClr>
              <a:buSzPts val="1800"/>
              <a:buNone/>
              <a:defRPr/>
            </a:lvl7pPr>
            <a:lvl8pPr lvl="7" algn="l">
              <a:lnSpc>
                <a:spcPct val="90000"/>
              </a:lnSpc>
              <a:spcBef>
                <a:spcPts val="0"/>
              </a:spcBef>
              <a:spcAft>
                <a:spcPts val="0"/>
              </a:spcAft>
              <a:buClr>
                <a:schemeClr val="accent1"/>
              </a:buClr>
              <a:buSzPts val="1800"/>
              <a:buNone/>
              <a:defRPr/>
            </a:lvl8pPr>
            <a:lvl9pPr lvl="8" algn="l">
              <a:lnSpc>
                <a:spcPct val="90000"/>
              </a:lnSpc>
              <a:spcBef>
                <a:spcPts val="0"/>
              </a:spcBef>
              <a:spcAft>
                <a:spcPts val="0"/>
              </a:spcAft>
              <a:buClr>
                <a:schemeClr val="accent1"/>
              </a:buClr>
              <a:buSzPts val="1800"/>
              <a:buNone/>
              <a:defRPr/>
            </a:lvl9pPr>
          </a:lstStyle>
          <a:p>
            <a:endParaRPr dirty="0"/>
          </a:p>
        </p:txBody>
      </p:sp>
      <p:sp>
        <p:nvSpPr>
          <p:cNvPr id="30" name="Google Shape;30;p7">
            <a:extLst>
              <a:ext uri="{C183D7F6-B498-43B3-948B-1728B52AA6E4}">
                <adec:decorative xmlns:adec="http://schemas.microsoft.com/office/drawing/2017/decorative" val="1"/>
              </a:ext>
            </a:extLst>
          </p:cNvPr>
          <p:cNvSpPr/>
          <p:nvPr/>
        </p:nvSpPr>
        <p:spPr>
          <a:xfrm>
            <a:off x="700640" y="1080655"/>
            <a:ext cx="2743200" cy="1828800"/>
          </a:xfrm>
          <a:prstGeom prst="rect">
            <a:avLst/>
          </a:prstGeom>
          <a:noFill/>
          <a:ln w="9525"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panose="020B0604020202020204" pitchFamily="34" charset="0"/>
              <a:ea typeface="Arial"/>
              <a:cs typeface="Arial" panose="020B0604020202020204" pitchFamily="34" charset="0"/>
              <a:sym typeface="Arial"/>
            </a:endParaRPr>
          </a:p>
        </p:txBody>
      </p:sp>
      <p:cxnSp>
        <p:nvCxnSpPr>
          <p:cNvPr id="27" name="Google Shape;27;p7">
            <a:extLst>
              <a:ext uri="{C183D7F6-B498-43B3-948B-1728B52AA6E4}">
                <adec:decorative xmlns:adec="http://schemas.microsoft.com/office/drawing/2017/decorative" val="1"/>
              </a:ext>
            </a:extLst>
          </p:cNvPr>
          <p:cNvCxnSpPr/>
          <p:nvPr/>
        </p:nvCxnSpPr>
        <p:spPr>
          <a:xfrm>
            <a:off x="3443840" y="2909455"/>
            <a:ext cx="1280560" cy="1280556"/>
          </a:xfrm>
          <a:prstGeom prst="straightConnector1">
            <a:avLst/>
          </a:prstGeom>
          <a:noFill/>
          <a:ln w="9525" cap="flat" cmpd="sng">
            <a:solidFill>
              <a:schemeClr val="accent2"/>
            </a:solidFill>
            <a:prstDash val="dash"/>
            <a:round/>
            <a:headEnd type="none" w="sm" len="sm"/>
            <a:tailEnd type="none" w="sm" len="sm"/>
          </a:ln>
        </p:spPr>
      </p:cxnSp>
      <p:sp>
        <p:nvSpPr>
          <p:cNvPr id="31" name="Google Shape;31;p7">
            <a:extLst>
              <a:ext uri="{C183D7F6-B498-43B3-948B-1728B52AA6E4}">
                <adec:decorative xmlns:adec="http://schemas.microsoft.com/office/drawing/2017/decorative" val="1"/>
              </a:ext>
            </a:extLst>
          </p:cNvPr>
          <p:cNvSpPr/>
          <p:nvPr/>
        </p:nvSpPr>
        <p:spPr>
          <a:xfrm>
            <a:off x="4724400" y="4190011"/>
            <a:ext cx="2743200" cy="1828800"/>
          </a:xfrm>
          <a:prstGeom prst="rect">
            <a:avLst/>
          </a:prstGeom>
          <a:noFill/>
          <a:ln w="9525"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panose="020B0604020202020204" pitchFamily="34" charset="0"/>
              <a:ea typeface="Arial"/>
              <a:cs typeface="Arial" panose="020B0604020202020204" pitchFamily="34" charset="0"/>
              <a:sym typeface="Arial"/>
            </a:endParaRPr>
          </a:p>
        </p:txBody>
      </p:sp>
      <p:cxnSp>
        <p:nvCxnSpPr>
          <p:cNvPr id="28" name="Google Shape;28;p7">
            <a:extLst>
              <a:ext uri="{C183D7F6-B498-43B3-948B-1728B52AA6E4}">
                <adec:decorative xmlns:adec="http://schemas.microsoft.com/office/drawing/2017/decorative" val="1"/>
              </a:ext>
            </a:extLst>
          </p:cNvPr>
          <p:cNvCxnSpPr/>
          <p:nvPr/>
        </p:nvCxnSpPr>
        <p:spPr>
          <a:xfrm rot="10800000" flipH="1">
            <a:off x="7467600" y="2909455"/>
            <a:ext cx="1152931" cy="1280556"/>
          </a:xfrm>
          <a:prstGeom prst="straightConnector1">
            <a:avLst/>
          </a:prstGeom>
          <a:noFill/>
          <a:ln w="9525" cap="flat" cmpd="sng">
            <a:solidFill>
              <a:schemeClr val="accent2"/>
            </a:solidFill>
            <a:prstDash val="dash"/>
            <a:round/>
            <a:headEnd type="none" w="sm" len="sm"/>
            <a:tailEnd type="none" w="sm" len="sm"/>
          </a:ln>
        </p:spPr>
      </p:cxnSp>
      <p:sp>
        <p:nvSpPr>
          <p:cNvPr id="32" name="Google Shape;32;p7">
            <a:extLst>
              <a:ext uri="{C183D7F6-B498-43B3-948B-1728B52AA6E4}">
                <adec:decorative xmlns:adec="http://schemas.microsoft.com/office/drawing/2017/decorative" val="1"/>
              </a:ext>
            </a:extLst>
          </p:cNvPr>
          <p:cNvSpPr/>
          <p:nvPr/>
        </p:nvSpPr>
        <p:spPr>
          <a:xfrm>
            <a:off x="8620531" y="1080655"/>
            <a:ext cx="2743200" cy="1828800"/>
          </a:xfrm>
          <a:prstGeom prst="rect">
            <a:avLst/>
          </a:prstGeom>
          <a:noFill/>
          <a:ln w="9525"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panose="020B0604020202020204" pitchFamily="34" charset="0"/>
              <a:ea typeface="Arial"/>
              <a:cs typeface="Arial" panose="020B0604020202020204" pitchFamily="34" charset="0"/>
              <a:sym typeface="Arial"/>
            </a:endParaRPr>
          </a:p>
        </p:txBody>
      </p:sp>
      <p:pic>
        <p:nvPicPr>
          <p:cNvPr id="33" name="Google Shape;33;p7">
            <a:extLs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345374" y="6218073"/>
            <a:ext cx="1780309" cy="336281"/>
          </a:xfrm>
          <a:prstGeom prst="rect">
            <a:avLst/>
          </a:prstGeom>
          <a:noFill/>
          <a:ln>
            <a:noFill/>
          </a:ln>
        </p:spPr>
      </p:pic>
      <p:sp>
        <p:nvSpPr>
          <p:cNvPr id="3" name="Text Placeholder 2">
            <a:extLst>
              <a:ext uri="{FF2B5EF4-FFF2-40B4-BE49-F238E27FC236}">
                <a16:creationId xmlns:a16="http://schemas.microsoft.com/office/drawing/2014/main" id="{A54BF0F2-F16D-42C4-AF3E-2A4481DFE1F5}"/>
              </a:ext>
            </a:extLst>
          </p:cNvPr>
          <p:cNvSpPr>
            <a:spLocks noGrp="1"/>
          </p:cNvSpPr>
          <p:nvPr>
            <p:ph type="body" sz="quarter" idx="10"/>
          </p:nvPr>
        </p:nvSpPr>
        <p:spPr>
          <a:xfrm>
            <a:off x="3669175" y="1081087"/>
            <a:ext cx="3798425" cy="678265"/>
          </a:xfrm>
        </p:spPr>
        <p:txBody>
          <a:bodyPr>
            <a:normAutofit/>
          </a:bodyPr>
          <a:lstStyle>
            <a:lvl1pPr marL="50800" indent="0">
              <a:buNone/>
              <a:defRPr sz="2500">
                <a:latin typeface="Arial" panose="020B0604020202020204" pitchFamily="34" charset="0"/>
                <a:cs typeface="Arial" panose="020B0604020202020204" pitchFamily="34" charset="0"/>
              </a:defRPr>
            </a:lvl1pPr>
          </a:lstStyle>
          <a:p>
            <a:pPr lvl="0"/>
            <a:endParaRPr lang="en-US" dirty="0"/>
          </a:p>
        </p:txBody>
      </p:sp>
      <p:sp>
        <p:nvSpPr>
          <p:cNvPr id="5" name="Text Placeholder 4">
            <a:extLst>
              <a:ext uri="{FF2B5EF4-FFF2-40B4-BE49-F238E27FC236}">
                <a16:creationId xmlns:a16="http://schemas.microsoft.com/office/drawing/2014/main" id="{8BBF8531-609E-4363-91FB-85A2090950E4}"/>
              </a:ext>
            </a:extLst>
          </p:cNvPr>
          <p:cNvSpPr>
            <a:spLocks noGrp="1"/>
          </p:cNvSpPr>
          <p:nvPr>
            <p:ph type="body" sz="quarter" idx="13"/>
          </p:nvPr>
        </p:nvSpPr>
        <p:spPr>
          <a:xfrm>
            <a:off x="3668713" y="1898650"/>
            <a:ext cx="3798887" cy="1141413"/>
          </a:xfrm>
        </p:spPr>
        <p:txBody>
          <a:bodyPr/>
          <a:lstStyle>
            <a:lvl1pPr marL="50800" indent="0">
              <a:buNone/>
              <a:defRPr>
                <a:solidFill>
                  <a:srgbClr val="000000"/>
                </a:solidFill>
                <a:latin typeface="Arial" panose="020B0604020202020204" pitchFamily="34" charset="0"/>
                <a:cs typeface="Arial" panose="020B0604020202020204" pitchFamily="34" charset="0"/>
              </a:defRPr>
            </a:lvl1pPr>
          </a:lstStyle>
          <a:p>
            <a:pPr lvl="0"/>
            <a:endParaRPr lang="en-US" dirty="0"/>
          </a:p>
        </p:txBody>
      </p:sp>
      <p:sp>
        <p:nvSpPr>
          <p:cNvPr id="11" name="Text Placeholder 2">
            <a:extLst>
              <a:ext uri="{FF2B5EF4-FFF2-40B4-BE49-F238E27FC236}">
                <a16:creationId xmlns:a16="http://schemas.microsoft.com/office/drawing/2014/main" id="{70A8299C-516F-454F-8140-EBAC919F3EA0}"/>
              </a:ext>
            </a:extLst>
          </p:cNvPr>
          <p:cNvSpPr>
            <a:spLocks noGrp="1"/>
          </p:cNvSpPr>
          <p:nvPr>
            <p:ph type="body" sz="quarter" idx="11"/>
          </p:nvPr>
        </p:nvSpPr>
        <p:spPr>
          <a:xfrm>
            <a:off x="236222" y="4189845"/>
            <a:ext cx="4109374" cy="548410"/>
          </a:xfrm>
        </p:spPr>
        <p:txBody>
          <a:bodyPr>
            <a:normAutofit/>
          </a:bodyPr>
          <a:lstStyle>
            <a:lvl1pPr marL="50800" indent="0" algn="r">
              <a:buNone/>
              <a:defRPr sz="2500">
                <a:latin typeface="Arial" panose="020B0604020202020204" pitchFamily="34" charset="0"/>
                <a:cs typeface="Arial" panose="020B0604020202020204" pitchFamily="34" charset="0"/>
              </a:defRPr>
            </a:lvl1pPr>
          </a:lstStyle>
          <a:p>
            <a:pPr lvl="0"/>
            <a:endParaRPr lang="en-US" dirty="0"/>
          </a:p>
        </p:txBody>
      </p:sp>
      <p:sp>
        <p:nvSpPr>
          <p:cNvPr id="7" name="Text Placeholder 6">
            <a:extLst>
              <a:ext uri="{FF2B5EF4-FFF2-40B4-BE49-F238E27FC236}">
                <a16:creationId xmlns:a16="http://schemas.microsoft.com/office/drawing/2014/main" id="{29CA257C-04F0-44EE-8E2B-5D4F2697F0DB}"/>
              </a:ext>
            </a:extLst>
          </p:cNvPr>
          <p:cNvSpPr>
            <a:spLocks noGrp="1"/>
          </p:cNvSpPr>
          <p:nvPr>
            <p:ph type="body" sz="quarter" idx="14"/>
          </p:nvPr>
        </p:nvSpPr>
        <p:spPr>
          <a:xfrm>
            <a:off x="236222" y="4849813"/>
            <a:ext cx="4109373" cy="1168400"/>
          </a:xfrm>
        </p:spPr>
        <p:txBody>
          <a:bodyPr/>
          <a:lstStyle>
            <a:lvl1pPr marL="50800" indent="0" algn="r">
              <a:buNone/>
              <a:defRPr>
                <a:solidFill>
                  <a:srgbClr val="000000"/>
                </a:solidFill>
                <a:latin typeface="Arial" panose="020B0604020202020204" pitchFamily="34" charset="0"/>
                <a:cs typeface="Arial" panose="020B0604020202020204" pitchFamily="34" charset="0"/>
              </a:defRPr>
            </a:lvl1pPr>
          </a:lstStyle>
          <a:p>
            <a:pPr lvl="0"/>
            <a:endParaRPr lang="en-US" dirty="0"/>
          </a:p>
        </p:txBody>
      </p:sp>
      <p:sp>
        <p:nvSpPr>
          <p:cNvPr id="12" name="Text Placeholder 2">
            <a:extLst>
              <a:ext uri="{FF2B5EF4-FFF2-40B4-BE49-F238E27FC236}">
                <a16:creationId xmlns:a16="http://schemas.microsoft.com/office/drawing/2014/main" id="{3404FA12-71FF-4F43-BAAF-DBE71275962C}"/>
              </a:ext>
            </a:extLst>
          </p:cNvPr>
          <p:cNvSpPr>
            <a:spLocks noGrp="1"/>
          </p:cNvSpPr>
          <p:nvPr>
            <p:ph type="body" sz="quarter" idx="12"/>
          </p:nvPr>
        </p:nvSpPr>
        <p:spPr>
          <a:xfrm>
            <a:off x="8620532" y="3422871"/>
            <a:ext cx="2743200" cy="636687"/>
          </a:xfrm>
        </p:spPr>
        <p:txBody>
          <a:bodyPr>
            <a:normAutofit/>
          </a:bodyPr>
          <a:lstStyle>
            <a:lvl1pPr marL="50800" indent="0">
              <a:buNone/>
              <a:defRPr sz="2500">
                <a:latin typeface="Arial" panose="020B0604020202020204" pitchFamily="34" charset="0"/>
                <a:cs typeface="Arial" panose="020B0604020202020204" pitchFamily="34" charset="0"/>
              </a:defRPr>
            </a:lvl1pPr>
          </a:lstStyle>
          <a:p>
            <a:pPr lvl="0"/>
            <a:endParaRPr lang="en-US" dirty="0"/>
          </a:p>
        </p:txBody>
      </p:sp>
      <p:sp>
        <p:nvSpPr>
          <p:cNvPr id="9" name="Text Placeholder 8">
            <a:extLst>
              <a:ext uri="{FF2B5EF4-FFF2-40B4-BE49-F238E27FC236}">
                <a16:creationId xmlns:a16="http://schemas.microsoft.com/office/drawing/2014/main" id="{472328B2-1AAF-4125-ABD5-E4E83F5930B8}"/>
              </a:ext>
            </a:extLst>
          </p:cNvPr>
          <p:cNvSpPr>
            <a:spLocks noGrp="1"/>
          </p:cNvSpPr>
          <p:nvPr>
            <p:ph type="body" sz="quarter" idx="15"/>
          </p:nvPr>
        </p:nvSpPr>
        <p:spPr>
          <a:xfrm>
            <a:off x="8620125" y="4166863"/>
            <a:ext cx="2882900" cy="906462"/>
          </a:xfrm>
        </p:spPr>
        <p:txBody>
          <a:bodyPr/>
          <a:lstStyle>
            <a:lvl1pPr marL="50800" indent="0">
              <a:buNone/>
              <a:defRPr>
                <a:solidFill>
                  <a:srgbClr val="000000"/>
                </a:solidFill>
                <a:latin typeface="Arial" panose="020B0604020202020204" pitchFamily="34" charset="0"/>
                <a:cs typeface="Arial" panose="020B0604020202020204" pitchFamily="34" charset="0"/>
              </a:defRPr>
            </a:lvl1pPr>
          </a:lstStyle>
          <a:p>
            <a:pPr lvl="0"/>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bio page" userDrawn="1">
  <p:cSld name="1_bio page">
    <p:bg>
      <p:bgPr>
        <a:solidFill>
          <a:srgbClr val="FFFFFF"/>
        </a:solidFill>
        <a:effectLst/>
      </p:bgPr>
    </p:bg>
    <p:spTree>
      <p:nvGrpSpPr>
        <p:cNvPr id="1" name="Shape 34"/>
        <p:cNvGrpSpPr/>
        <p:nvPr/>
      </p:nvGrpSpPr>
      <p:grpSpPr>
        <a:xfrm>
          <a:off x="0" y="0"/>
          <a:ext cx="0" cy="0"/>
          <a:chOff x="0" y="0"/>
          <a:chExt cx="0" cy="0"/>
        </a:xfrm>
      </p:grpSpPr>
      <p:sp>
        <p:nvSpPr>
          <p:cNvPr id="35" name="Google Shape;35;p8">
            <a:extLst>
              <a:ext uri="{C183D7F6-B498-43B3-948B-1728B52AA6E4}">
                <adec:decorative xmlns:adec="http://schemas.microsoft.com/office/drawing/2017/decorative" val="1"/>
              </a:ext>
            </a:extLst>
          </p:cNvPr>
          <p:cNvSpPr/>
          <p:nvPr/>
        </p:nvSpPr>
        <p:spPr>
          <a:xfrm>
            <a:off x="9960867" y="6357146"/>
            <a:ext cx="249382" cy="415217"/>
          </a:xfrm>
          <a:prstGeom prst="rect">
            <a:avLst/>
          </a:prstGeom>
          <a:noFill/>
          <a:ln>
            <a:noFill/>
          </a:ln>
        </p:spPr>
        <p:txBody>
          <a:bodyPr spcFirstLastPara="1" wrap="square" lIns="45700" tIns="45700" rIns="45700" bIns="45700" anchor="b" anchorCtr="0">
            <a:noAutofit/>
          </a:bodyPr>
          <a:lstStyle/>
          <a:p>
            <a:pPr marL="0" marR="0" lvl="0" indent="0" algn="r" rtl="0">
              <a:lnSpc>
                <a:spcPct val="90000"/>
              </a:lnSpc>
              <a:spcBef>
                <a:spcPts val="0"/>
              </a:spcBef>
              <a:spcAft>
                <a:spcPts val="0"/>
              </a:spcAft>
              <a:buClr>
                <a:schemeClr val="accent3"/>
              </a:buClr>
              <a:buSzPts val="1200"/>
              <a:buFont typeface="Arial"/>
              <a:buNone/>
            </a:pPr>
            <a:endParaRPr sz="12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36" name="Google Shape;36;p8"/>
          <p:cNvSpPr txBox="1">
            <a:spLocks noGrp="1"/>
          </p:cNvSpPr>
          <p:nvPr>
            <p:ph type="title"/>
          </p:nvPr>
        </p:nvSpPr>
        <p:spPr>
          <a:xfrm>
            <a:off x="960863" y="-1325563"/>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atin typeface="Arial" panose="020B0604020202020204" pitchFamily="34" charset="0"/>
                <a:cs typeface="Arial" panose="020B0604020202020204" pitchFamily="34" charset="0"/>
              </a:defRPr>
            </a:lvl1pPr>
            <a:lvl2pPr lvl="1" algn="l">
              <a:lnSpc>
                <a:spcPct val="90000"/>
              </a:lnSpc>
              <a:spcBef>
                <a:spcPts val="0"/>
              </a:spcBef>
              <a:spcAft>
                <a:spcPts val="0"/>
              </a:spcAft>
              <a:buClr>
                <a:schemeClr val="accent1"/>
              </a:buClr>
              <a:buSzPts val="1800"/>
              <a:buNone/>
              <a:defRPr/>
            </a:lvl2pPr>
            <a:lvl3pPr lvl="2" algn="l">
              <a:lnSpc>
                <a:spcPct val="90000"/>
              </a:lnSpc>
              <a:spcBef>
                <a:spcPts val="0"/>
              </a:spcBef>
              <a:spcAft>
                <a:spcPts val="0"/>
              </a:spcAft>
              <a:buClr>
                <a:schemeClr val="accent1"/>
              </a:buClr>
              <a:buSzPts val="1800"/>
              <a:buNone/>
              <a:defRPr/>
            </a:lvl3pPr>
            <a:lvl4pPr lvl="3" algn="l">
              <a:lnSpc>
                <a:spcPct val="90000"/>
              </a:lnSpc>
              <a:spcBef>
                <a:spcPts val="0"/>
              </a:spcBef>
              <a:spcAft>
                <a:spcPts val="0"/>
              </a:spcAft>
              <a:buClr>
                <a:schemeClr val="accent1"/>
              </a:buClr>
              <a:buSzPts val="1800"/>
              <a:buNone/>
              <a:defRPr/>
            </a:lvl4pPr>
            <a:lvl5pPr lvl="4" algn="l">
              <a:lnSpc>
                <a:spcPct val="90000"/>
              </a:lnSpc>
              <a:spcBef>
                <a:spcPts val="0"/>
              </a:spcBef>
              <a:spcAft>
                <a:spcPts val="0"/>
              </a:spcAft>
              <a:buClr>
                <a:schemeClr val="accent1"/>
              </a:buClr>
              <a:buSzPts val="1800"/>
              <a:buNone/>
              <a:defRPr/>
            </a:lvl5pPr>
            <a:lvl6pPr lvl="5" algn="l">
              <a:lnSpc>
                <a:spcPct val="90000"/>
              </a:lnSpc>
              <a:spcBef>
                <a:spcPts val="0"/>
              </a:spcBef>
              <a:spcAft>
                <a:spcPts val="0"/>
              </a:spcAft>
              <a:buClr>
                <a:schemeClr val="accent1"/>
              </a:buClr>
              <a:buSzPts val="1800"/>
              <a:buNone/>
              <a:defRPr/>
            </a:lvl6pPr>
            <a:lvl7pPr lvl="6" algn="l">
              <a:lnSpc>
                <a:spcPct val="90000"/>
              </a:lnSpc>
              <a:spcBef>
                <a:spcPts val="0"/>
              </a:spcBef>
              <a:spcAft>
                <a:spcPts val="0"/>
              </a:spcAft>
              <a:buClr>
                <a:schemeClr val="accent1"/>
              </a:buClr>
              <a:buSzPts val="1800"/>
              <a:buNone/>
              <a:defRPr/>
            </a:lvl7pPr>
            <a:lvl8pPr lvl="7" algn="l">
              <a:lnSpc>
                <a:spcPct val="90000"/>
              </a:lnSpc>
              <a:spcBef>
                <a:spcPts val="0"/>
              </a:spcBef>
              <a:spcAft>
                <a:spcPts val="0"/>
              </a:spcAft>
              <a:buClr>
                <a:schemeClr val="accent1"/>
              </a:buClr>
              <a:buSzPts val="1800"/>
              <a:buNone/>
              <a:defRPr/>
            </a:lvl8pPr>
            <a:lvl9pPr lvl="8" algn="l">
              <a:lnSpc>
                <a:spcPct val="90000"/>
              </a:lnSpc>
              <a:spcBef>
                <a:spcPts val="0"/>
              </a:spcBef>
              <a:spcAft>
                <a:spcPts val="0"/>
              </a:spcAft>
              <a:buClr>
                <a:schemeClr val="accent1"/>
              </a:buClr>
              <a:buSzPts val="1800"/>
              <a:buNone/>
              <a:defRPr/>
            </a:lvl9pPr>
          </a:lstStyle>
          <a:p>
            <a:endParaRPr dirty="0"/>
          </a:p>
        </p:txBody>
      </p:sp>
      <p:sp>
        <p:nvSpPr>
          <p:cNvPr id="37" name="Google Shape;37;p8">
            <a:extLst>
              <a:ext uri="{C183D7F6-B498-43B3-948B-1728B52AA6E4}">
                <adec:decorative xmlns:adec="http://schemas.microsoft.com/office/drawing/2017/decorative" val="1"/>
              </a:ext>
            </a:extLst>
          </p:cNvPr>
          <p:cNvSpPr/>
          <p:nvPr/>
        </p:nvSpPr>
        <p:spPr>
          <a:xfrm>
            <a:off x="629390" y="1080655"/>
            <a:ext cx="2743200" cy="1828800"/>
          </a:xfrm>
          <a:prstGeom prst="rect">
            <a:avLst/>
          </a:prstGeom>
          <a:noFill/>
          <a:ln w="9525"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panose="020B0604020202020204" pitchFamily="34" charset="0"/>
              <a:ea typeface="Arial"/>
              <a:cs typeface="Arial" panose="020B0604020202020204" pitchFamily="34" charset="0"/>
              <a:sym typeface="Arial"/>
            </a:endParaRPr>
          </a:p>
        </p:txBody>
      </p:sp>
      <p:sp>
        <p:nvSpPr>
          <p:cNvPr id="3" name="Text Placeholder 2">
            <a:extLst>
              <a:ext uri="{FF2B5EF4-FFF2-40B4-BE49-F238E27FC236}">
                <a16:creationId xmlns:a16="http://schemas.microsoft.com/office/drawing/2014/main" id="{E3602087-9662-4918-B349-9460034CB5FA}"/>
              </a:ext>
            </a:extLst>
          </p:cNvPr>
          <p:cNvSpPr>
            <a:spLocks noGrp="1"/>
          </p:cNvSpPr>
          <p:nvPr>
            <p:ph type="body" sz="quarter" idx="10"/>
          </p:nvPr>
        </p:nvSpPr>
        <p:spPr>
          <a:xfrm>
            <a:off x="3646488" y="1080656"/>
            <a:ext cx="7829550" cy="655547"/>
          </a:xfrm>
        </p:spPr>
        <p:txBody>
          <a:bodyPr/>
          <a:lstStyle>
            <a:lvl1pPr marL="50800" indent="0">
              <a:buNone/>
              <a:defRPr>
                <a:latin typeface="Arial" panose="020B0604020202020204" pitchFamily="34" charset="0"/>
                <a:cs typeface="Arial" panose="020B0604020202020204" pitchFamily="34" charset="0"/>
              </a:defRPr>
            </a:lvl1pPr>
          </a:lstStyle>
          <a:p>
            <a:pPr lvl="0"/>
            <a:endParaRPr lang="en-US" dirty="0"/>
          </a:p>
        </p:txBody>
      </p:sp>
      <p:sp>
        <p:nvSpPr>
          <p:cNvPr id="7" name="Text Placeholder 6">
            <a:extLst>
              <a:ext uri="{FF2B5EF4-FFF2-40B4-BE49-F238E27FC236}">
                <a16:creationId xmlns:a16="http://schemas.microsoft.com/office/drawing/2014/main" id="{AE335FE9-129A-4922-9B6F-A4F7E2BEA4BC}"/>
              </a:ext>
            </a:extLst>
          </p:cNvPr>
          <p:cNvSpPr>
            <a:spLocks noGrp="1"/>
          </p:cNvSpPr>
          <p:nvPr>
            <p:ph type="body" sz="quarter" idx="12"/>
          </p:nvPr>
        </p:nvSpPr>
        <p:spPr>
          <a:xfrm>
            <a:off x="3646488" y="1885950"/>
            <a:ext cx="7829550" cy="1084263"/>
          </a:xfrm>
        </p:spPr>
        <p:txBody>
          <a:bodyPr/>
          <a:lstStyle>
            <a:lvl1pPr marL="50800" indent="0">
              <a:buNone/>
              <a:defRPr>
                <a:solidFill>
                  <a:srgbClr val="000000"/>
                </a:solidFill>
              </a:defRPr>
            </a:lvl1pPr>
          </a:lstStyle>
          <a:p>
            <a:pPr lvl="0"/>
            <a:endParaRPr lang="en-US" dirty="0"/>
          </a:p>
        </p:txBody>
      </p:sp>
      <p:sp>
        <p:nvSpPr>
          <p:cNvPr id="5" name="Text Placeholder 4">
            <a:extLst>
              <a:ext uri="{FF2B5EF4-FFF2-40B4-BE49-F238E27FC236}">
                <a16:creationId xmlns:a16="http://schemas.microsoft.com/office/drawing/2014/main" id="{D7FB74A7-700D-4A0B-BB8D-C6470A162B6D}"/>
              </a:ext>
            </a:extLst>
          </p:cNvPr>
          <p:cNvSpPr>
            <a:spLocks noGrp="1"/>
          </p:cNvSpPr>
          <p:nvPr>
            <p:ph type="body" sz="quarter" idx="11"/>
          </p:nvPr>
        </p:nvSpPr>
        <p:spPr>
          <a:xfrm>
            <a:off x="628649" y="3887355"/>
            <a:ext cx="7748802" cy="655547"/>
          </a:xfrm>
        </p:spPr>
        <p:txBody>
          <a:bodyPr/>
          <a:lstStyle>
            <a:lvl1pPr marL="50800" indent="0" algn="r">
              <a:buNone/>
              <a:defRPr>
                <a:latin typeface="Arial" panose="020B0604020202020204" pitchFamily="34" charset="0"/>
                <a:cs typeface="Arial" panose="020B0604020202020204" pitchFamily="34" charset="0"/>
              </a:defRPr>
            </a:lvl1pPr>
          </a:lstStyle>
          <a:p>
            <a:pPr lvl="0"/>
            <a:endParaRPr lang="en-US" dirty="0"/>
          </a:p>
        </p:txBody>
      </p:sp>
      <p:sp>
        <p:nvSpPr>
          <p:cNvPr id="13" name="Text Placeholder 6">
            <a:extLst>
              <a:ext uri="{FF2B5EF4-FFF2-40B4-BE49-F238E27FC236}">
                <a16:creationId xmlns:a16="http://schemas.microsoft.com/office/drawing/2014/main" id="{B47DF0FE-E192-49F4-B807-CF4E2033B882}"/>
              </a:ext>
            </a:extLst>
          </p:cNvPr>
          <p:cNvSpPr>
            <a:spLocks noGrp="1"/>
          </p:cNvSpPr>
          <p:nvPr>
            <p:ph type="body" sz="quarter" idx="13"/>
          </p:nvPr>
        </p:nvSpPr>
        <p:spPr>
          <a:xfrm>
            <a:off x="628649" y="4693081"/>
            <a:ext cx="7748802" cy="1084263"/>
          </a:xfrm>
        </p:spPr>
        <p:txBody>
          <a:bodyPr/>
          <a:lstStyle>
            <a:lvl1pPr marL="50800" indent="0" algn="r">
              <a:buNone/>
              <a:defRPr>
                <a:solidFill>
                  <a:srgbClr val="000000"/>
                </a:solidFill>
              </a:defRPr>
            </a:lvl1pPr>
          </a:lstStyle>
          <a:p>
            <a:pPr lvl="0"/>
            <a:endParaRPr lang="en-US" dirty="0"/>
          </a:p>
        </p:txBody>
      </p:sp>
      <p:sp>
        <p:nvSpPr>
          <p:cNvPr id="38" name="Google Shape;38;p8">
            <a:extLst>
              <a:ext uri="{C183D7F6-B498-43B3-948B-1728B52AA6E4}">
                <adec:decorative xmlns:adec="http://schemas.microsoft.com/office/drawing/2017/decorative" val="1"/>
              </a:ext>
            </a:extLst>
          </p:cNvPr>
          <p:cNvSpPr/>
          <p:nvPr/>
        </p:nvSpPr>
        <p:spPr>
          <a:xfrm>
            <a:off x="8733263" y="3888579"/>
            <a:ext cx="2743200" cy="1828800"/>
          </a:xfrm>
          <a:prstGeom prst="rect">
            <a:avLst/>
          </a:prstGeom>
          <a:noFill/>
          <a:ln w="9525"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panose="020B0604020202020204" pitchFamily="34" charset="0"/>
              <a:ea typeface="Arial"/>
              <a:cs typeface="Arial" panose="020B0604020202020204" pitchFamily="34" charset="0"/>
              <a:sym typeface="Arial"/>
            </a:endParaRPr>
          </a:p>
        </p:txBody>
      </p:sp>
      <p:pic>
        <p:nvPicPr>
          <p:cNvPr id="39" name="Google Shape;39;p8">
            <a:extLst>
              <a:ext uri="{C183D7F6-B498-43B3-948B-1728B52AA6E4}">
                <adec:decorative xmlns:adec="http://schemas.microsoft.com/office/drawing/2017/decorative" val="1"/>
              </a:ext>
            </a:extLst>
          </p:cNvPr>
          <p:cNvPicPr preferRelativeResize="0"/>
          <p:nvPr/>
        </p:nvPicPr>
        <p:blipFill rotWithShape="1">
          <a:blip r:embed="rId2">
            <a:alphaModFix/>
          </a:blip>
          <a:srcRect/>
          <a:stretch/>
        </p:blipFill>
        <p:spPr>
          <a:xfrm>
            <a:off x="345374" y="6218073"/>
            <a:ext cx="1780309" cy="33628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right side photo" userDrawn="1">
  <p:cSld name="right side photo">
    <p:bg>
      <p:bgPr>
        <a:solidFill>
          <a:srgbClr val="FFFFFF"/>
        </a:solidFill>
        <a:effectLst/>
      </p:bgPr>
    </p:bg>
    <p:spTree>
      <p:nvGrpSpPr>
        <p:cNvPr id="1" name="Shape 40"/>
        <p:cNvGrpSpPr/>
        <p:nvPr/>
      </p:nvGrpSpPr>
      <p:grpSpPr>
        <a:xfrm>
          <a:off x="0" y="0"/>
          <a:ext cx="0" cy="0"/>
          <a:chOff x="0" y="0"/>
          <a:chExt cx="0" cy="0"/>
        </a:xfrm>
      </p:grpSpPr>
      <p:sp>
        <p:nvSpPr>
          <p:cNvPr id="41" name="Google Shape;41;p9"/>
          <p:cNvSpPr txBox="1">
            <a:spLocks noGrp="1"/>
          </p:cNvSpPr>
          <p:nvPr>
            <p:ph type="title"/>
          </p:nvPr>
        </p:nvSpPr>
        <p:spPr>
          <a:xfrm>
            <a:off x="838200" y="429568"/>
            <a:ext cx="3992563" cy="878372"/>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atin typeface="Arial" panose="020B0604020202020204" pitchFamily="34" charset="0"/>
                <a:cs typeface="Arial" panose="020B0604020202020204" pitchFamily="34" charset="0"/>
              </a:defRPr>
            </a:lvl1pPr>
            <a:lvl2pPr lvl="1" algn="l">
              <a:lnSpc>
                <a:spcPct val="90000"/>
              </a:lnSpc>
              <a:spcBef>
                <a:spcPts val="0"/>
              </a:spcBef>
              <a:spcAft>
                <a:spcPts val="0"/>
              </a:spcAft>
              <a:buClr>
                <a:schemeClr val="accent1"/>
              </a:buClr>
              <a:buSzPts val="1800"/>
              <a:buNone/>
              <a:defRPr/>
            </a:lvl2pPr>
            <a:lvl3pPr lvl="2" algn="l">
              <a:lnSpc>
                <a:spcPct val="90000"/>
              </a:lnSpc>
              <a:spcBef>
                <a:spcPts val="0"/>
              </a:spcBef>
              <a:spcAft>
                <a:spcPts val="0"/>
              </a:spcAft>
              <a:buClr>
                <a:schemeClr val="accent1"/>
              </a:buClr>
              <a:buSzPts val="1800"/>
              <a:buNone/>
              <a:defRPr/>
            </a:lvl3pPr>
            <a:lvl4pPr lvl="3" algn="l">
              <a:lnSpc>
                <a:spcPct val="90000"/>
              </a:lnSpc>
              <a:spcBef>
                <a:spcPts val="0"/>
              </a:spcBef>
              <a:spcAft>
                <a:spcPts val="0"/>
              </a:spcAft>
              <a:buClr>
                <a:schemeClr val="accent1"/>
              </a:buClr>
              <a:buSzPts val="1800"/>
              <a:buNone/>
              <a:defRPr/>
            </a:lvl4pPr>
            <a:lvl5pPr lvl="4" algn="l">
              <a:lnSpc>
                <a:spcPct val="90000"/>
              </a:lnSpc>
              <a:spcBef>
                <a:spcPts val="0"/>
              </a:spcBef>
              <a:spcAft>
                <a:spcPts val="0"/>
              </a:spcAft>
              <a:buClr>
                <a:schemeClr val="accent1"/>
              </a:buClr>
              <a:buSzPts val="1800"/>
              <a:buNone/>
              <a:defRPr/>
            </a:lvl5pPr>
            <a:lvl6pPr lvl="5" algn="l">
              <a:lnSpc>
                <a:spcPct val="90000"/>
              </a:lnSpc>
              <a:spcBef>
                <a:spcPts val="0"/>
              </a:spcBef>
              <a:spcAft>
                <a:spcPts val="0"/>
              </a:spcAft>
              <a:buClr>
                <a:schemeClr val="accent1"/>
              </a:buClr>
              <a:buSzPts val="1800"/>
              <a:buNone/>
              <a:defRPr/>
            </a:lvl6pPr>
            <a:lvl7pPr lvl="6" algn="l">
              <a:lnSpc>
                <a:spcPct val="90000"/>
              </a:lnSpc>
              <a:spcBef>
                <a:spcPts val="0"/>
              </a:spcBef>
              <a:spcAft>
                <a:spcPts val="0"/>
              </a:spcAft>
              <a:buClr>
                <a:schemeClr val="accent1"/>
              </a:buClr>
              <a:buSzPts val="1800"/>
              <a:buNone/>
              <a:defRPr/>
            </a:lvl7pPr>
            <a:lvl8pPr lvl="7" algn="l">
              <a:lnSpc>
                <a:spcPct val="90000"/>
              </a:lnSpc>
              <a:spcBef>
                <a:spcPts val="0"/>
              </a:spcBef>
              <a:spcAft>
                <a:spcPts val="0"/>
              </a:spcAft>
              <a:buClr>
                <a:schemeClr val="accent1"/>
              </a:buClr>
              <a:buSzPts val="1800"/>
              <a:buNone/>
              <a:defRPr/>
            </a:lvl8pPr>
            <a:lvl9pPr lvl="8" algn="l">
              <a:lnSpc>
                <a:spcPct val="90000"/>
              </a:lnSpc>
              <a:spcBef>
                <a:spcPts val="0"/>
              </a:spcBef>
              <a:spcAft>
                <a:spcPts val="0"/>
              </a:spcAft>
              <a:buClr>
                <a:schemeClr val="accent1"/>
              </a:buClr>
              <a:buSzPts val="1800"/>
              <a:buNone/>
              <a:defRPr/>
            </a:lvl9pPr>
          </a:lstStyle>
          <a:p>
            <a:endParaRPr dirty="0"/>
          </a:p>
        </p:txBody>
      </p:sp>
      <p:sp>
        <p:nvSpPr>
          <p:cNvPr id="3" name="Text Placeholder 2">
            <a:extLst>
              <a:ext uri="{FF2B5EF4-FFF2-40B4-BE49-F238E27FC236}">
                <a16:creationId xmlns:a16="http://schemas.microsoft.com/office/drawing/2014/main" id="{DB210087-805E-48DF-BD46-27D6BDB7582A}"/>
              </a:ext>
              <a:ext uri="{C183D7F6-B498-43B3-948B-1728B52AA6E4}">
                <adec:decorative xmlns:adec="http://schemas.microsoft.com/office/drawing/2017/decorative" val="0"/>
              </a:ext>
            </a:extLst>
          </p:cNvPr>
          <p:cNvSpPr>
            <a:spLocks noGrp="1"/>
          </p:cNvSpPr>
          <p:nvPr>
            <p:ph type="body" sz="quarter" idx="10"/>
          </p:nvPr>
        </p:nvSpPr>
        <p:spPr>
          <a:xfrm>
            <a:off x="838200" y="1423988"/>
            <a:ext cx="3992563" cy="1160462"/>
          </a:xfrm>
        </p:spPr>
        <p:txBody>
          <a:bodyPr/>
          <a:lstStyle>
            <a:lvl1pPr>
              <a:defRPr>
                <a:latin typeface="Arial" panose="020B0604020202020204" pitchFamily="34" charset="0"/>
                <a:cs typeface="Arial" panose="020B0604020202020204" pitchFamily="34" charset="0"/>
              </a:defRPr>
            </a:lvl1pPr>
          </a:lstStyle>
          <a:p>
            <a:pPr lvl="0"/>
            <a:endParaRPr lang="en-US" dirty="0"/>
          </a:p>
        </p:txBody>
      </p:sp>
      <p:sp>
        <p:nvSpPr>
          <p:cNvPr id="42" name="Google Shape;42;p9">
            <a:extLst>
              <a:ext uri="{C183D7F6-B498-43B3-948B-1728B52AA6E4}">
                <adec:decorative xmlns:adec="http://schemas.microsoft.com/office/drawing/2017/decorative" val="1"/>
              </a:ext>
            </a:extLst>
          </p:cNvPr>
          <p:cNvSpPr/>
          <p:nvPr/>
        </p:nvSpPr>
        <p:spPr>
          <a:xfrm>
            <a:off x="679512" y="2712043"/>
            <a:ext cx="2468880" cy="2468880"/>
          </a:xfrm>
          <a:prstGeom prst="ellipse">
            <a:avLst/>
          </a:prstGeom>
          <a:noFill/>
          <a:ln w="12700" cap="flat" cmpd="sng">
            <a:solidFill>
              <a:schemeClr val="accent2"/>
            </a:solidFill>
            <a:prstDash val="dash"/>
            <a:miter lim="800000"/>
            <a:headEnd type="none" w="sm" len="sm"/>
            <a:tailEnd type="none" w="sm" len="sm"/>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43" name="Google Shape;43;p9">
            <a:extLst>
              <a:ext uri="{C183D7F6-B498-43B3-948B-1728B52AA6E4}">
                <adec:decorative xmlns:adec="http://schemas.microsoft.com/office/drawing/2017/decorative" val="1"/>
              </a:ext>
            </a:extLst>
          </p:cNvPr>
          <p:cNvSpPr/>
          <p:nvPr/>
        </p:nvSpPr>
        <p:spPr>
          <a:xfrm>
            <a:off x="2362538" y="2712043"/>
            <a:ext cx="2468880" cy="2468880"/>
          </a:xfrm>
          <a:prstGeom prst="ellipse">
            <a:avLst/>
          </a:prstGeom>
          <a:noFill/>
          <a:ln w="12700" cap="flat" cmpd="sng">
            <a:solidFill>
              <a:schemeClr val="accent1"/>
            </a:solidFill>
            <a:prstDash val="dash"/>
            <a:miter lim="800000"/>
            <a:headEnd type="none" w="sm" len="sm"/>
            <a:tailEnd type="none" w="sm" len="sm"/>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44" name="Google Shape;44;p9">
            <a:extLst>
              <a:ext uri="{C183D7F6-B498-43B3-948B-1728B52AA6E4}">
                <adec:decorative xmlns:adec="http://schemas.microsoft.com/office/drawing/2017/decorative" val="1"/>
              </a:ext>
            </a:extLst>
          </p:cNvPr>
          <p:cNvSpPr/>
          <p:nvPr/>
        </p:nvSpPr>
        <p:spPr>
          <a:xfrm>
            <a:off x="1475305" y="3988228"/>
            <a:ext cx="2468880" cy="2468880"/>
          </a:xfrm>
          <a:prstGeom prst="ellipse">
            <a:avLst/>
          </a:prstGeom>
          <a:noFill/>
          <a:ln w="12700" cap="flat" cmpd="sng">
            <a:solidFill>
              <a:srgbClr val="3A3C3D"/>
            </a:solidFill>
            <a:prstDash val="dash"/>
            <a:miter lim="800000"/>
            <a:headEnd type="none" w="sm" len="sm"/>
            <a:tailEnd type="none" w="sm" len="sm"/>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1_empty background alt footer">
  <p:cSld name="1_maroon background">
    <p:bg>
      <p:bgPr>
        <a:solidFill>
          <a:schemeClr val="dk1"/>
        </a:solidFill>
        <a:effectLst/>
      </p:bgPr>
    </p:bg>
    <p:spTree>
      <p:nvGrpSpPr>
        <p:cNvPr id="1" name="Shape 45"/>
        <p:cNvGrpSpPr/>
        <p:nvPr/>
      </p:nvGrpSpPr>
      <p:grpSpPr>
        <a:xfrm>
          <a:off x="0" y="0"/>
          <a:ext cx="0" cy="0"/>
          <a:chOff x="0" y="0"/>
          <a:chExt cx="0" cy="0"/>
        </a:xfrm>
      </p:grpSpPr>
      <p:sp>
        <p:nvSpPr>
          <p:cNvPr id="46" name="Google Shape;46;p10">
            <a:extLst>
              <a:ext uri="{C183D7F6-B498-43B3-948B-1728B52AA6E4}">
                <adec:decorative xmlns:adec="http://schemas.microsoft.com/office/drawing/2017/decorative" val="1"/>
              </a:ext>
            </a:extLst>
          </p:cNvPr>
          <p:cNvSpPr/>
          <p:nvPr/>
        </p:nvSpPr>
        <p:spPr>
          <a:xfrm>
            <a:off x="-15607" y="-643262"/>
            <a:ext cx="12223214" cy="8144524"/>
          </a:xfrm>
          <a:prstGeom prst="rect">
            <a:avLst/>
          </a:prstGeom>
          <a:noFill/>
          <a:ln>
            <a:noFill/>
          </a:ln>
        </p:spPr>
        <p:txBody>
          <a:bodyPr spcFirstLastPara="1" wrap="square" lIns="45700" tIns="45700" rIns="45700"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47" name="Google Shape;47;p10"/>
          <p:cNvSpPr txBox="1">
            <a:spLocks noGrp="1"/>
          </p:cNvSpPr>
          <p:nvPr>
            <p:ph type="title"/>
          </p:nvPr>
        </p:nvSpPr>
        <p:spPr>
          <a:xfrm>
            <a:off x="838200" y="506447"/>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2"/>
              </a:buClr>
              <a:buSzPts val="1800"/>
              <a:buNone/>
              <a:defRPr>
                <a:latin typeface="Arial" panose="020B0604020202020204" pitchFamily="34" charset="0"/>
                <a:cs typeface="Arial" panose="020B0604020202020204" pitchFamily="34" charset="0"/>
              </a:defRPr>
            </a:lvl1pPr>
            <a:lvl2pPr lvl="1" algn="l">
              <a:lnSpc>
                <a:spcPct val="90000"/>
              </a:lnSpc>
              <a:spcBef>
                <a:spcPts val="0"/>
              </a:spcBef>
              <a:spcAft>
                <a:spcPts val="0"/>
              </a:spcAft>
              <a:buClr>
                <a:schemeClr val="accent1"/>
              </a:buClr>
              <a:buSzPts val="1800"/>
              <a:buNone/>
              <a:defRPr/>
            </a:lvl2pPr>
            <a:lvl3pPr lvl="2" algn="l">
              <a:lnSpc>
                <a:spcPct val="90000"/>
              </a:lnSpc>
              <a:spcBef>
                <a:spcPts val="0"/>
              </a:spcBef>
              <a:spcAft>
                <a:spcPts val="0"/>
              </a:spcAft>
              <a:buClr>
                <a:schemeClr val="accent1"/>
              </a:buClr>
              <a:buSzPts val="1800"/>
              <a:buNone/>
              <a:defRPr/>
            </a:lvl3pPr>
            <a:lvl4pPr lvl="3" algn="l">
              <a:lnSpc>
                <a:spcPct val="90000"/>
              </a:lnSpc>
              <a:spcBef>
                <a:spcPts val="0"/>
              </a:spcBef>
              <a:spcAft>
                <a:spcPts val="0"/>
              </a:spcAft>
              <a:buClr>
                <a:schemeClr val="accent1"/>
              </a:buClr>
              <a:buSzPts val="1800"/>
              <a:buNone/>
              <a:defRPr/>
            </a:lvl4pPr>
            <a:lvl5pPr lvl="4" algn="l">
              <a:lnSpc>
                <a:spcPct val="90000"/>
              </a:lnSpc>
              <a:spcBef>
                <a:spcPts val="0"/>
              </a:spcBef>
              <a:spcAft>
                <a:spcPts val="0"/>
              </a:spcAft>
              <a:buClr>
                <a:schemeClr val="accent1"/>
              </a:buClr>
              <a:buSzPts val="1800"/>
              <a:buNone/>
              <a:defRPr/>
            </a:lvl5pPr>
            <a:lvl6pPr lvl="5" algn="l">
              <a:lnSpc>
                <a:spcPct val="90000"/>
              </a:lnSpc>
              <a:spcBef>
                <a:spcPts val="0"/>
              </a:spcBef>
              <a:spcAft>
                <a:spcPts val="0"/>
              </a:spcAft>
              <a:buClr>
                <a:schemeClr val="accent1"/>
              </a:buClr>
              <a:buSzPts val="1800"/>
              <a:buNone/>
              <a:defRPr/>
            </a:lvl6pPr>
            <a:lvl7pPr lvl="6" algn="l">
              <a:lnSpc>
                <a:spcPct val="90000"/>
              </a:lnSpc>
              <a:spcBef>
                <a:spcPts val="0"/>
              </a:spcBef>
              <a:spcAft>
                <a:spcPts val="0"/>
              </a:spcAft>
              <a:buClr>
                <a:schemeClr val="accent1"/>
              </a:buClr>
              <a:buSzPts val="1800"/>
              <a:buNone/>
              <a:defRPr/>
            </a:lvl7pPr>
            <a:lvl8pPr lvl="7" algn="l">
              <a:lnSpc>
                <a:spcPct val="90000"/>
              </a:lnSpc>
              <a:spcBef>
                <a:spcPts val="0"/>
              </a:spcBef>
              <a:spcAft>
                <a:spcPts val="0"/>
              </a:spcAft>
              <a:buClr>
                <a:schemeClr val="accent1"/>
              </a:buClr>
              <a:buSzPts val="1800"/>
              <a:buNone/>
              <a:defRPr/>
            </a:lvl8pPr>
            <a:lvl9pPr lvl="8" algn="l">
              <a:lnSpc>
                <a:spcPct val="90000"/>
              </a:lnSpc>
              <a:spcBef>
                <a:spcPts val="0"/>
              </a:spcBef>
              <a:spcAft>
                <a:spcPts val="0"/>
              </a:spcAft>
              <a:buClr>
                <a:schemeClr val="accent1"/>
              </a:buClr>
              <a:buSzPts val="1800"/>
              <a:buNone/>
              <a:defRPr/>
            </a:lvl9pPr>
          </a:lstStyle>
          <a:p>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alpha val="0"/>
          </a:schemeClr>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838200" y="318041"/>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3500"/>
              <a:buFont typeface="Arial"/>
              <a:buNone/>
              <a:defRPr sz="3500" b="0" i="0" u="none" strike="noStrike" cap="none">
                <a:solidFill>
                  <a:schemeClr val="lt2"/>
                </a:solidFill>
                <a:latin typeface="Arial"/>
                <a:ea typeface="Arial"/>
                <a:cs typeface="Arial"/>
                <a:sym typeface="Arial"/>
              </a:defRPr>
            </a:lvl1pPr>
            <a:lvl2pPr marR="0" lvl="1"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2pPr>
            <a:lvl3pPr marR="0" lvl="2"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3pPr>
            <a:lvl4pPr marR="0" lvl="3"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4pPr>
            <a:lvl5pPr marR="0" lvl="4"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5pPr>
            <a:lvl6pPr marR="0" lvl="5"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6pPr>
            <a:lvl7pPr marR="0" lvl="6"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7pPr>
            <a:lvl8pPr marR="0" lvl="7"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8pPr>
            <a:lvl9pPr marR="0" lvl="8"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9pPr>
          </a:lstStyle>
          <a:p>
            <a:endParaRPr dirty="0"/>
          </a:p>
        </p:txBody>
      </p:sp>
      <p:sp>
        <p:nvSpPr>
          <p:cNvPr id="7" name="Google Shape;7;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1pPr>
            <a:lvl2pPr marL="914400" marR="0" lvl="1"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2pPr>
            <a:lvl3pPr marL="1371600" marR="0" lvl="2"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3pPr>
            <a:lvl4pPr marL="1828800" marR="0" lvl="3"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4pPr>
            <a:lvl5pPr marL="2286000" marR="0" lvl="4"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5pPr>
            <a:lvl6pPr marL="2743200" marR="0" lvl="5"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6pPr>
            <a:lvl7pPr marL="3200400" marR="0" lvl="6"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7pPr>
            <a:lvl8pPr marL="3657600" marR="0" lvl="7"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8pPr>
            <a:lvl9pPr marL="4114800" marR="0" lvl="8"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9pPr>
          </a:lstStyle>
          <a:p>
            <a:endParaRPr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L="50800" marR="0" lvl="0" indent="0" algn="l" rtl="0">
        <a:lnSpc>
          <a:spcPct val="100000"/>
        </a:lnSpc>
        <a:spcBef>
          <a:spcPts val="0"/>
        </a:spcBef>
        <a:spcAft>
          <a:spcPts val="0"/>
        </a:spcAft>
        <a:buClr>
          <a:srgbClr val="000000"/>
        </a:buClr>
        <a:buFont typeface="Arial"/>
        <a:buNone/>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alpha val="0"/>
          </a:schemeClr>
        </a:solidFill>
        <a:effectLst/>
      </p:bgPr>
    </p:bg>
    <p:spTree>
      <p:nvGrpSpPr>
        <p:cNvPr id="1" name="Shape 50"/>
        <p:cNvGrpSpPr/>
        <p:nvPr/>
      </p:nvGrpSpPr>
      <p:grpSpPr>
        <a:xfrm>
          <a:off x="0" y="0"/>
          <a:ext cx="0" cy="0"/>
          <a:chOff x="0" y="0"/>
          <a:chExt cx="0" cy="0"/>
        </a:xfrm>
      </p:grpSpPr>
      <p:sp>
        <p:nvSpPr>
          <p:cNvPr id="51" name="Google Shape;51;p12"/>
          <p:cNvSpPr txBox="1">
            <a:spLocks noGrp="1"/>
          </p:cNvSpPr>
          <p:nvPr>
            <p:ph type="title"/>
          </p:nvPr>
        </p:nvSpPr>
        <p:spPr>
          <a:xfrm>
            <a:off x="838200" y="213870"/>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lt2"/>
              </a:buClr>
              <a:buSzPts val="3500"/>
              <a:buFont typeface="Arial"/>
              <a:buNone/>
              <a:defRPr sz="3500" b="0" i="0" u="none" strike="noStrike" cap="none">
                <a:solidFill>
                  <a:schemeClr val="lt2"/>
                </a:solidFill>
                <a:latin typeface="Arial"/>
                <a:ea typeface="Arial"/>
                <a:cs typeface="Arial"/>
                <a:sym typeface="Arial"/>
              </a:defRPr>
            </a:lvl1pPr>
            <a:lvl2pPr marR="0" lvl="1"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2pPr>
            <a:lvl3pPr marR="0" lvl="2"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3pPr>
            <a:lvl4pPr marR="0" lvl="3"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4pPr>
            <a:lvl5pPr marR="0" lvl="4"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5pPr>
            <a:lvl6pPr marR="0" lvl="5"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6pPr>
            <a:lvl7pPr marR="0" lvl="6"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7pPr>
            <a:lvl8pPr marR="0" lvl="7"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8pPr>
            <a:lvl9pPr marR="0" lvl="8" algn="l" rtl="0">
              <a:lnSpc>
                <a:spcPct val="90000"/>
              </a:lnSpc>
              <a:spcBef>
                <a:spcPts val="0"/>
              </a:spcBef>
              <a:spcAft>
                <a:spcPts val="0"/>
              </a:spcAft>
              <a:buClr>
                <a:schemeClr val="accent1"/>
              </a:buClr>
              <a:buSzPts val="3500"/>
              <a:buFont typeface="Arial"/>
              <a:buNone/>
              <a:defRPr sz="3500" b="0" i="0" u="none" strike="noStrike" cap="none">
                <a:solidFill>
                  <a:schemeClr val="accent1"/>
                </a:solidFill>
                <a:latin typeface="Arial"/>
                <a:ea typeface="Arial"/>
                <a:cs typeface="Arial"/>
                <a:sym typeface="Arial"/>
              </a:defRPr>
            </a:lvl9pPr>
          </a:lstStyle>
          <a:p>
            <a:endParaRPr dirty="0"/>
          </a:p>
        </p:txBody>
      </p:sp>
      <p:sp>
        <p:nvSpPr>
          <p:cNvPr id="52" name="Google Shape;52;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1pPr>
            <a:lvl2pPr marL="914400" marR="0" lvl="1"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2pPr>
            <a:lvl3pPr marL="1371600" marR="0" lvl="2"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3pPr>
            <a:lvl4pPr marL="1828800" marR="0" lvl="3"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4pPr>
            <a:lvl5pPr marL="2286000" marR="0" lvl="4"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5pPr>
            <a:lvl6pPr marL="2743200" marR="0" lvl="5"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6pPr>
            <a:lvl7pPr marL="3200400" marR="0" lvl="6"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7pPr>
            <a:lvl8pPr marL="3657600" marR="0" lvl="7"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8pPr>
            <a:lvl9pPr marL="4114800" marR="0" lvl="8" indent="-406400" algn="l" rtl="0">
              <a:lnSpc>
                <a:spcPct val="90000"/>
              </a:lnSpc>
              <a:spcBef>
                <a:spcPts val="1000"/>
              </a:spcBef>
              <a:spcAft>
                <a:spcPts val="0"/>
              </a:spcAft>
              <a:buClr>
                <a:schemeClr val="accent1"/>
              </a:buClr>
              <a:buSzPts val="2800"/>
              <a:buFont typeface="Arial"/>
              <a:buChar char="•"/>
              <a:defRPr sz="2800" b="0" i="0" u="none" strike="noStrike" cap="none">
                <a:solidFill>
                  <a:schemeClr val="accent1"/>
                </a:solidFill>
                <a:latin typeface="Calibri"/>
                <a:ea typeface="Calibri"/>
                <a:cs typeface="Calibri"/>
                <a:sym typeface="Calibri"/>
              </a:defRPr>
            </a:lvl9pPr>
          </a:lstStyle>
          <a:p>
            <a:endParaRPr dirty="0"/>
          </a:p>
        </p:txBody>
      </p:sp>
    </p:spTree>
  </p:cSld>
  <p:clrMap bg1="lt1" tx1="dk1" bg2="dk2" tx2="lt2" accent1="accent1" accent2="accent2" accent3="accent3" accent4="accent4" accent5="accent5" accent6="accent6" hlink="hlink" folHlink="folHlink"/>
  <p:sldLayoutIdLst>
    <p:sldLayoutId id="2147483658" r:id="rId1"/>
    <p:sldLayoutId id="2147483659" r:id="rId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8.xml"/><Relationship Id="rId1" Type="http://schemas.openxmlformats.org/officeDocument/2006/relationships/slideLayout" Target="../slideLayouts/slideLayout1.xml"/><Relationship Id="rId6" Type="http://schemas.openxmlformats.org/officeDocument/2006/relationships/image" Target="../media/image13.jpg"/><Relationship Id="rId5" Type="http://schemas.openxmlformats.org/officeDocument/2006/relationships/image" Target="../media/image12.jpg"/><Relationship Id="rId4" Type="http://schemas.openxmlformats.org/officeDocument/2006/relationships/image" Target="../media/image11.jpg"/></Relationships>
</file>

<file path=ppt/slides/_rels/slide1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17.jpg"/><Relationship Id="rId5" Type="http://schemas.openxmlformats.org/officeDocument/2006/relationships/image" Target="../media/image16.png"/><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21.jpg"/><Relationship Id="rId7" Type="http://schemas.openxmlformats.org/officeDocument/2006/relationships/image" Target="../media/image25.jpg"/><Relationship Id="rId2" Type="http://schemas.openxmlformats.org/officeDocument/2006/relationships/notesSlide" Target="../notesSlides/notesSlide24.xml"/><Relationship Id="rId1" Type="http://schemas.openxmlformats.org/officeDocument/2006/relationships/slideLayout" Target="../slideLayouts/slideLayout1.xml"/><Relationship Id="rId6" Type="http://schemas.openxmlformats.org/officeDocument/2006/relationships/image" Target="../media/image24.jpg"/><Relationship Id="rId5" Type="http://schemas.openxmlformats.org/officeDocument/2006/relationships/image" Target="../media/image23.jpg"/><Relationship Id="rId4" Type="http://schemas.openxmlformats.org/officeDocument/2006/relationships/image" Target="../media/image22.jpg"/></Relationships>
</file>

<file path=ppt/slides/_rels/slide25.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5.xml"/><Relationship Id="rId1" Type="http://schemas.openxmlformats.org/officeDocument/2006/relationships/slideLayout" Target="../slideLayouts/slideLayout6.xml"/><Relationship Id="rId5" Type="http://schemas.openxmlformats.org/officeDocument/2006/relationships/image" Target="../media/image28.jpg"/><Relationship Id="rId4" Type="http://schemas.openxmlformats.org/officeDocument/2006/relationships/image" Target="../media/image27.jpg"/></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2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27.xml"/><Relationship Id="rId1" Type="http://schemas.openxmlformats.org/officeDocument/2006/relationships/slideLayout" Target="../slideLayouts/slideLayout3.xml"/><Relationship Id="rId5" Type="http://schemas.openxmlformats.org/officeDocument/2006/relationships/image" Target="../media/image35.png"/><Relationship Id="rId4" Type="http://schemas.openxmlformats.org/officeDocument/2006/relationships/image" Target="../media/image34.png"/></Relationships>
</file>

<file path=ppt/slides/_rels/slide2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2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38.jp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42.jp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44.jp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40.xml"/><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4" name="Orange Bar">
            <a:extLst>
              <a:ext uri="{C183D7F6-B498-43B3-948B-1728B52AA6E4}">
                <adec:decorative xmlns:adec="http://schemas.microsoft.com/office/drawing/2017/decorative" val="1"/>
              </a:ext>
            </a:extLst>
          </p:cNvPr>
          <p:cNvSpPr/>
          <p:nvPr/>
        </p:nvSpPr>
        <p:spPr>
          <a:xfrm>
            <a:off x="0" y="0"/>
            <a:ext cx="12192000" cy="829056"/>
          </a:xfrm>
          <a:prstGeom prst="rect">
            <a:avLst/>
          </a:prstGeom>
          <a:solidFill>
            <a:schemeClr val="accent2"/>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80" name="Title"/>
          <p:cNvSpPr txBox="1">
            <a:spLocks noGrp="1"/>
          </p:cNvSpPr>
          <p:nvPr>
            <p:ph type="title"/>
          </p:nvPr>
        </p:nvSpPr>
        <p:spPr>
          <a:xfrm>
            <a:off x="173186" y="10391"/>
            <a:ext cx="12426538" cy="1325563"/>
          </a:xfrm>
          <a:prstGeom prst="rect">
            <a:avLst/>
          </a:prstGeom>
          <a:noFill/>
          <a:ln>
            <a:noFill/>
          </a:ln>
        </p:spPr>
        <p:txBody>
          <a:bodyPr spcFirstLastPara="1" wrap="square" lIns="91425" tIns="45700" rIns="91425" bIns="45700" anchor="ctr" anchorCtr="0">
            <a:normAutofit/>
          </a:bodyPr>
          <a:lstStyle/>
          <a:p>
            <a:pPr lvl="0">
              <a:buClr>
                <a:schemeClr val="lt1"/>
              </a:buClr>
              <a:buSzPts val="4000"/>
            </a:pPr>
            <a:r>
              <a:rPr lang="en-US" sz="4000" dirty="0">
                <a:solidFill>
                  <a:schemeClr val="lt1"/>
                </a:solidFill>
              </a:rPr>
              <a:t>HOW TO USE THIS TEMPLATE</a:t>
            </a:r>
          </a:p>
        </p:txBody>
      </p:sp>
      <p:sp>
        <p:nvSpPr>
          <p:cNvPr id="2" name="Text">
            <a:extLst>
              <a:ext uri="{FF2B5EF4-FFF2-40B4-BE49-F238E27FC236}">
                <a16:creationId xmlns:a16="http://schemas.microsoft.com/office/drawing/2014/main" id="{BD05072B-28E9-4325-A645-41237CC7F690}"/>
              </a:ext>
            </a:extLst>
          </p:cNvPr>
          <p:cNvSpPr>
            <a:spLocks noGrp="1"/>
          </p:cNvSpPr>
          <p:nvPr>
            <p:ph type="body" sz="quarter" idx="10"/>
          </p:nvPr>
        </p:nvSpPr>
        <p:spPr>
          <a:xfrm>
            <a:off x="834797" y="1084281"/>
            <a:ext cx="7051903" cy="5559407"/>
          </a:xfrm>
        </p:spPr>
        <p:txBody>
          <a:bodyPr>
            <a:normAutofit/>
          </a:bodyPr>
          <a:lstStyle/>
          <a:p>
            <a:pPr marL="342900" lvl="0" indent="-342900">
              <a:lnSpc>
                <a:spcPct val="100000"/>
              </a:lnSpc>
              <a:spcBef>
                <a:spcPts val="0"/>
              </a:spcBef>
              <a:buClr>
                <a:srgbClr val="585C5E"/>
              </a:buClr>
              <a:buSzPts val="1800"/>
              <a:buFont typeface="Calibri"/>
              <a:buAutoNum type="arabicPeriod"/>
            </a:pPr>
            <a:r>
              <a:rPr lang="en-US" sz="1800" dirty="0">
                <a:solidFill>
                  <a:srgbClr val="3A3C3D"/>
                </a:solidFill>
                <a:latin typeface="Arial"/>
                <a:ea typeface="Arial"/>
                <a:cs typeface="Arial"/>
                <a:sym typeface="Arial"/>
              </a:rPr>
              <a:t>Save this file with a new name to retain the template for future use.</a:t>
            </a:r>
          </a:p>
          <a:p>
            <a:pPr marL="342900" lvl="0" indent="-342900">
              <a:lnSpc>
                <a:spcPct val="100000"/>
              </a:lnSpc>
              <a:spcBef>
                <a:spcPts val="700"/>
              </a:spcBef>
              <a:buClr>
                <a:srgbClr val="585C5E"/>
              </a:buClr>
              <a:buSzPts val="1800"/>
              <a:buFont typeface="Calibri"/>
              <a:buAutoNum type="arabicPeriod"/>
            </a:pPr>
            <a:r>
              <a:rPr lang="en-US" sz="1800" dirty="0">
                <a:solidFill>
                  <a:srgbClr val="3A3C3D"/>
                </a:solidFill>
                <a:latin typeface="Arial"/>
                <a:ea typeface="Arial"/>
                <a:cs typeface="Arial"/>
                <a:sym typeface="Arial"/>
              </a:rPr>
              <a:t>Choose one simple slide (slides 5 - 10) to be displayed before you begin, after you end, and during the Q&amp;A portion of your presentation.</a:t>
            </a:r>
          </a:p>
          <a:p>
            <a:pPr marL="342900" lvl="0" indent="-342900">
              <a:lnSpc>
                <a:spcPct val="100000"/>
              </a:lnSpc>
              <a:spcBef>
                <a:spcPts val="700"/>
              </a:spcBef>
              <a:buClr>
                <a:srgbClr val="585C5E"/>
              </a:buClr>
              <a:buSzPts val="1800"/>
              <a:buFont typeface="Calibri"/>
              <a:buAutoNum type="arabicPeriod"/>
            </a:pPr>
            <a:r>
              <a:rPr lang="en-US" sz="1800" dirty="0">
                <a:solidFill>
                  <a:srgbClr val="3A3C3D"/>
                </a:solidFill>
                <a:latin typeface="Arial"/>
                <a:ea typeface="Arial"/>
                <a:cs typeface="Arial"/>
                <a:sym typeface="Arial"/>
              </a:rPr>
              <a:t>Choose one Title Slide to introduce your presentation subject.</a:t>
            </a:r>
          </a:p>
          <a:p>
            <a:pPr marL="342900" lvl="0" indent="-342900">
              <a:lnSpc>
                <a:spcPct val="100000"/>
              </a:lnSpc>
              <a:spcBef>
                <a:spcPts val="700"/>
              </a:spcBef>
              <a:spcAft>
                <a:spcPts val="700"/>
              </a:spcAft>
              <a:buClr>
                <a:srgbClr val="585C5E"/>
              </a:buClr>
              <a:buSzPts val="1800"/>
              <a:buFont typeface="Calibri"/>
              <a:buAutoNum type="arabicPeriod"/>
            </a:pPr>
            <a:r>
              <a:rPr lang="en-US" sz="1800" dirty="0">
                <a:solidFill>
                  <a:srgbClr val="3A3C3D"/>
                </a:solidFill>
                <a:latin typeface="Arial"/>
                <a:ea typeface="Arial"/>
                <a:cs typeface="Arial"/>
                <a:sym typeface="Arial"/>
              </a:rPr>
              <a:t>Consider using one style of Section Slide style and one style of Divider Slide to be used throughout your presentation.</a:t>
            </a:r>
          </a:p>
          <a:p>
            <a:pPr marL="342900" lvl="0" indent="-342900">
              <a:lnSpc>
                <a:spcPct val="100000"/>
              </a:lnSpc>
              <a:spcBef>
                <a:spcPts val="700"/>
              </a:spcBef>
              <a:buClr>
                <a:srgbClr val="585C5E"/>
              </a:buClr>
              <a:buSzPts val="1800"/>
              <a:buFont typeface="Calibri"/>
              <a:buAutoNum type="arabicPeriod" startAt="5"/>
            </a:pPr>
            <a:r>
              <a:rPr lang="en-US" sz="1800" dirty="0">
                <a:solidFill>
                  <a:srgbClr val="3A3C3D"/>
                </a:solidFill>
                <a:latin typeface="Arial"/>
                <a:ea typeface="Arial"/>
                <a:cs typeface="Arial"/>
                <a:sym typeface="Arial"/>
              </a:rPr>
              <a:t>Delete the slides you don’t need.</a:t>
            </a:r>
          </a:p>
          <a:p>
            <a:pPr marL="342900" lvl="0" indent="-342900">
              <a:lnSpc>
                <a:spcPct val="100000"/>
              </a:lnSpc>
              <a:spcBef>
                <a:spcPts val="700"/>
              </a:spcBef>
              <a:buClr>
                <a:srgbClr val="585C5E"/>
              </a:buClr>
              <a:buSzPts val="1800"/>
              <a:buFont typeface="Calibri"/>
              <a:buAutoNum type="arabicPeriod" startAt="5"/>
            </a:pPr>
            <a:r>
              <a:rPr lang="en-US" sz="1800" dirty="0">
                <a:solidFill>
                  <a:srgbClr val="3A3C3D"/>
                </a:solidFill>
                <a:latin typeface="Arial"/>
                <a:ea typeface="Arial"/>
                <a:cs typeface="Arial"/>
                <a:sym typeface="Arial"/>
              </a:rPr>
              <a:t>Consider exporting your file as a PDF ahead of your presentation in the event it needs to be shared or played on machine other than your own computer.</a:t>
            </a:r>
            <a:endParaRPr lang="en-US" sz="1800" dirty="0">
              <a:solidFill>
                <a:srgbClr val="000000"/>
              </a:solidFill>
              <a:latin typeface="Arial"/>
              <a:ea typeface="Arial"/>
              <a:cs typeface="Arial"/>
              <a:sym typeface="Arial"/>
            </a:endParaRPr>
          </a:p>
          <a:p>
            <a:pPr marL="342900" lvl="0" indent="-342900">
              <a:lnSpc>
                <a:spcPct val="100000"/>
              </a:lnSpc>
              <a:spcBef>
                <a:spcPts val="1400"/>
              </a:spcBef>
              <a:buClr>
                <a:srgbClr val="585C5E"/>
              </a:buClr>
              <a:buSzPts val="1800"/>
              <a:buFont typeface="Calibri"/>
              <a:buAutoNum type="arabicPeriod" startAt="5"/>
            </a:pPr>
            <a:r>
              <a:rPr lang="en-US" sz="1800" dirty="0">
                <a:solidFill>
                  <a:srgbClr val="3A3C3D"/>
                </a:solidFill>
                <a:latin typeface="Arial"/>
                <a:ea typeface="Arial"/>
                <a:cs typeface="Arial"/>
                <a:sym typeface="Arial"/>
              </a:rPr>
              <a:t>Change a picture by right-clicking on an existing photo and select “change picture.”</a:t>
            </a:r>
            <a:endParaRPr lang="en-US" sz="1800" dirty="0">
              <a:solidFill>
                <a:srgbClr val="000000"/>
              </a:solidFill>
              <a:latin typeface="Arial"/>
              <a:ea typeface="Arial"/>
              <a:cs typeface="Arial"/>
              <a:sym typeface="Arial"/>
            </a:endParaRPr>
          </a:p>
          <a:p>
            <a:pPr marL="342900" lvl="0" indent="-342900">
              <a:lnSpc>
                <a:spcPct val="100000"/>
              </a:lnSpc>
              <a:spcBef>
                <a:spcPts val="1400"/>
              </a:spcBef>
              <a:buClr>
                <a:srgbClr val="585C5E"/>
              </a:buClr>
              <a:buSzPts val="1800"/>
              <a:buFont typeface="Calibri"/>
              <a:buAutoNum type="arabicPeriod" startAt="5"/>
            </a:pPr>
            <a:r>
              <a:rPr lang="en-US" sz="1800" dirty="0">
                <a:solidFill>
                  <a:srgbClr val="3A3C3D"/>
                </a:solidFill>
                <a:latin typeface="Arial"/>
                <a:ea typeface="Arial"/>
                <a:cs typeface="Arial"/>
                <a:sym typeface="Arial"/>
              </a:rPr>
              <a:t>Charts and graphs are editable using the chart design and format features.</a:t>
            </a:r>
            <a:endParaRPr lang="en-US" sz="1800" dirty="0">
              <a:solidFill>
                <a:srgbClr val="000000"/>
              </a:solidFill>
              <a:latin typeface="Arial"/>
              <a:ea typeface="Arial"/>
              <a:cs typeface="Arial"/>
              <a:sym typeface="Arial"/>
            </a:endParaRPr>
          </a:p>
          <a:p>
            <a:pPr marL="0" lvl="0" indent="0">
              <a:lnSpc>
                <a:spcPct val="100000"/>
              </a:lnSpc>
              <a:spcBef>
                <a:spcPts val="700"/>
              </a:spcBef>
              <a:spcAft>
                <a:spcPts val="700"/>
              </a:spcAft>
              <a:buClr>
                <a:srgbClr val="585C5E"/>
              </a:buClr>
              <a:buSzPts val="1800"/>
              <a:buNone/>
            </a:pPr>
            <a:endParaRPr lang="en-US" sz="1800" dirty="0">
              <a:solidFill>
                <a:srgbClr val="3A3C3D"/>
              </a:solidFill>
              <a:latin typeface="Arial"/>
              <a:ea typeface="Arial"/>
              <a:cs typeface="Arial"/>
              <a:sym typeface="Arial"/>
            </a:endParaRPr>
          </a:p>
        </p:txBody>
      </p:sp>
    </p:spTree>
    <p:extLst>
      <p:ext uri="{BB962C8B-B14F-4D97-AF65-F5344CB8AC3E}">
        <p14:creationId xmlns:p14="http://schemas.microsoft.com/office/powerpoint/2010/main" val="4648051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7"/>
        <p:cNvGrpSpPr/>
        <p:nvPr/>
      </p:nvGrpSpPr>
      <p:grpSpPr>
        <a:xfrm>
          <a:off x="0" y="0"/>
          <a:ext cx="0" cy="0"/>
          <a:chOff x="0" y="0"/>
          <a:chExt cx="0" cy="0"/>
        </a:xfrm>
      </p:grpSpPr>
      <p:sp>
        <p:nvSpPr>
          <p:cNvPr id="128" name="Title"/>
          <p:cNvSpPr txBox="1">
            <a:spLocks noGrp="1"/>
          </p:cNvSpPr>
          <p:nvPr>
            <p:ph type="title"/>
          </p:nvPr>
        </p:nvSpPr>
        <p:spPr>
          <a:xfrm>
            <a:off x="1277584" y="1991059"/>
            <a:ext cx="10515600" cy="1540041"/>
          </a:xfrm>
          <a:prstGeom prst="rect">
            <a:avLst/>
          </a:prstGeom>
          <a:noFill/>
          <a:ln>
            <a:noFill/>
          </a:ln>
        </p:spPr>
        <p:txBody>
          <a:bodyPr spcFirstLastPara="1" wrap="square" lIns="91425" tIns="45700" rIns="91425" bIns="45700" anchor="ctr" anchorCtr="0">
            <a:normAutofit/>
          </a:bodyPr>
          <a:lstStyle/>
          <a:p>
            <a:pPr lvl="0">
              <a:buClr>
                <a:schemeClr val="dk1"/>
              </a:buClr>
              <a:buSzPts val="5400"/>
            </a:pPr>
            <a:r>
              <a:rPr lang="en-US" sz="5400" dirty="0">
                <a:solidFill>
                  <a:schemeClr val="dk1"/>
                </a:solidFill>
              </a:rPr>
              <a:t>PRESENTATION TITLE 4 </a:t>
            </a:r>
            <a:endParaRPr lang="en-US" sz="5400" dirty="0">
              <a:solidFill>
                <a:srgbClr val="000000"/>
              </a:solidFill>
            </a:endParaRPr>
          </a:p>
        </p:txBody>
      </p:sp>
      <p:sp>
        <p:nvSpPr>
          <p:cNvPr id="2" name="Author">
            <a:extLst>
              <a:ext uri="{FF2B5EF4-FFF2-40B4-BE49-F238E27FC236}">
                <a16:creationId xmlns:a16="http://schemas.microsoft.com/office/drawing/2014/main" id="{BFD50651-D3DE-408F-BD24-BFC88533CEBC}"/>
              </a:ext>
            </a:extLst>
          </p:cNvPr>
          <p:cNvSpPr>
            <a:spLocks noGrp="1"/>
          </p:cNvSpPr>
          <p:nvPr>
            <p:ph type="body" sz="quarter" idx="10"/>
          </p:nvPr>
        </p:nvSpPr>
        <p:spPr>
          <a:xfrm>
            <a:off x="1257321" y="3612137"/>
            <a:ext cx="5661025" cy="544512"/>
          </a:xfrm>
        </p:spPr>
        <p:txBody>
          <a:bodyPr>
            <a:noAutofit/>
          </a:bodyPr>
          <a:lstStyle/>
          <a:p>
            <a:r>
              <a:rPr lang="en-US" sz="3000" dirty="0">
                <a:solidFill>
                  <a:schemeClr val="accent2"/>
                </a:solidFill>
                <a:latin typeface="Arial"/>
                <a:ea typeface="Arial"/>
                <a:cs typeface="Arial"/>
                <a:sym typeface="Arial"/>
              </a:rPr>
              <a:t>PROFESSOR HOKIE</a:t>
            </a:r>
            <a:endParaRPr lang="en-US" sz="3000" dirty="0">
              <a:solidFill>
                <a:srgbClr val="000000"/>
              </a:solidFill>
              <a:latin typeface="Arial"/>
              <a:ea typeface="Arial"/>
              <a:cs typeface="Arial"/>
              <a:sym typeface="Arial"/>
            </a:endParaRPr>
          </a:p>
        </p:txBody>
      </p:sp>
      <p:sp>
        <p:nvSpPr>
          <p:cNvPr id="3" name="Date">
            <a:extLst>
              <a:ext uri="{FF2B5EF4-FFF2-40B4-BE49-F238E27FC236}">
                <a16:creationId xmlns:a16="http://schemas.microsoft.com/office/drawing/2014/main" id="{AB420CD6-E6E2-4AB4-85FC-391C1F0919F8}"/>
              </a:ext>
            </a:extLst>
          </p:cNvPr>
          <p:cNvSpPr>
            <a:spLocks noGrp="1"/>
          </p:cNvSpPr>
          <p:nvPr>
            <p:ph sz="quarter" idx="11"/>
          </p:nvPr>
        </p:nvSpPr>
        <p:spPr>
          <a:xfrm>
            <a:off x="1261560" y="4275117"/>
            <a:ext cx="5661025" cy="565539"/>
          </a:xfrm>
        </p:spPr>
        <p:txBody>
          <a:bodyPr>
            <a:normAutofit/>
          </a:bodyPr>
          <a:lstStyle/>
          <a:p>
            <a:r>
              <a:rPr lang="en-US" sz="2500" dirty="0">
                <a:solidFill>
                  <a:srgbClr val="3A3C3D"/>
                </a:solidFill>
                <a:latin typeface="Arial"/>
                <a:ea typeface="Arial"/>
                <a:cs typeface="Arial"/>
                <a:sym typeface="Arial"/>
              </a:rPr>
              <a:t>Date</a:t>
            </a:r>
          </a:p>
        </p:txBody>
      </p:sp>
      <p:sp>
        <p:nvSpPr>
          <p:cNvPr id="129" name="Maroon rectangle">
            <a:extLst>
              <a:ext uri="{C183D7F6-B498-43B3-948B-1728B52AA6E4}">
                <adec:decorative xmlns:adec="http://schemas.microsoft.com/office/drawing/2017/decorative" val="1"/>
              </a:ext>
            </a:extLst>
          </p:cNvPr>
          <p:cNvSpPr/>
          <p:nvPr/>
        </p:nvSpPr>
        <p:spPr>
          <a:xfrm>
            <a:off x="9254059" y="-6100"/>
            <a:ext cx="2940214" cy="875893"/>
          </a:xfrm>
          <a:prstGeom prst="rect">
            <a:avLst/>
          </a:prstGeom>
          <a:solidFill>
            <a:schemeClr val="dk1"/>
          </a:solidFill>
          <a:ln w="12700" cap="flat" cmpd="sng">
            <a:solidFill>
              <a:schemeClr val="accent1"/>
            </a:solidFill>
            <a:prstDash val="solid"/>
            <a:miter lim="800000"/>
            <a:headEnd type="none" w="sm" len="sm"/>
            <a:tailEnd type="none" w="sm" len="sm"/>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pic>
        <p:nvPicPr>
          <p:cNvPr id="133" name="Virginia Tech Logo" descr="Virginia Tech"/>
          <p:cNvPicPr preferRelativeResize="0"/>
          <p:nvPr/>
        </p:nvPicPr>
        <p:blipFill rotWithShape="1">
          <a:blip r:embed="rId3">
            <a:alphaModFix/>
          </a:blip>
          <a:srcRect/>
          <a:stretch/>
        </p:blipFill>
        <p:spPr>
          <a:xfrm>
            <a:off x="9628836" y="257770"/>
            <a:ext cx="2053002" cy="38778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37"/>
        <p:cNvGrpSpPr/>
        <p:nvPr/>
      </p:nvGrpSpPr>
      <p:grpSpPr>
        <a:xfrm>
          <a:off x="0" y="0"/>
          <a:ext cx="0" cy="0"/>
          <a:chOff x="0" y="0"/>
          <a:chExt cx="0" cy="0"/>
        </a:xfrm>
      </p:grpSpPr>
      <p:pic>
        <p:nvPicPr>
          <p:cNvPr id="139" name="Image">
            <a:extLst>
              <a:ext uri="{C183D7F6-B498-43B3-948B-1728B52AA6E4}">
                <adec:decorative xmlns:adec="http://schemas.microsoft.com/office/drawing/2017/decorative" val="1"/>
              </a:ext>
            </a:extLst>
          </p:cNvPr>
          <p:cNvPicPr preferRelativeResize="0">
            <a:picLocks noGrp="1"/>
          </p:cNvPicPr>
          <p:nvPr>
            <p:ph type="pic" idx="2"/>
          </p:nvPr>
        </p:nvPicPr>
        <p:blipFill rotWithShape="1">
          <a:blip r:embed="rId3">
            <a:alphaModFix/>
          </a:blip>
          <a:srcRect t="7675" b="7673"/>
          <a:stretch/>
        </p:blipFill>
        <p:spPr>
          <a:xfrm>
            <a:off x="0" y="0"/>
            <a:ext cx="12192000" cy="6858000"/>
          </a:xfrm>
          <a:prstGeom prst="rect">
            <a:avLst/>
          </a:prstGeom>
          <a:noFill/>
          <a:ln>
            <a:noFill/>
          </a:ln>
        </p:spPr>
      </p:pic>
      <p:sp>
        <p:nvSpPr>
          <p:cNvPr id="140" name="White box">
            <a:extLst>
              <a:ext uri="{C183D7F6-B498-43B3-948B-1728B52AA6E4}">
                <adec:decorative xmlns:adec="http://schemas.microsoft.com/office/drawing/2017/decorative" val="1"/>
              </a:ext>
            </a:extLst>
          </p:cNvPr>
          <p:cNvSpPr/>
          <p:nvPr/>
        </p:nvSpPr>
        <p:spPr>
          <a:xfrm>
            <a:off x="2286000" y="2457471"/>
            <a:ext cx="7620000" cy="1961407"/>
          </a:xfrm>
          <a:prstGeom prst="rect">
            <a:avLst/>
          </a:prstGeom>
          <a:solidFill>
            <a:schemeClr val="l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138" name="Section Title">
            <a:extLst>
              <a:ext uri="{C183D7F6-B498-43B3-948B-1728B52AA6E4}">
                <adec:decorative xmlns:adec="http://schemas.microsoft.com/office/drawing/2017/decorative" val="0"/>
              </a:ext>
            </a:extLst>
          </p:cNvPr>
          <p:cNvSpPr txBox="1">
            <a:spLocks noGrp="1"/>
          </p:cNvSpPr>
          <p:nvPr>
            <p:ph type="title"/>
          </p:nvPr>
        </p:nvSpPr>
        <p:spPr>
          <a:xfrm>
            <a:off x="838200" y="2766218"/>
            <a:ext cx="10515600" cy="1325563"/>
          </a:xfrm>
          <a:prstGeom prst="rect">
            <a:avLst/>
          </a:prstGeom>
          <a:noFill/>
          <a:ln>
            <a:noFill/>
          </a:ln>
        </p:spPr>
        <p:txBody>
          <a:bodyPr spcFirstLastPara="1" wrap="square" lIns="91425" tIns="45700" rIns="91425" bIns="45700" anchor="ctr" anchorCtr="0">
            <a:normAutofit/>
          </a:bodyPr>
          <a:lstStyle/>
          <a:p>
            <a:pPr lvl="0" algn="ctr">
              <a:buClr>
                <a:schemeClr val="dk1"/>
              </a:buClr>
              <a:buSzPts val="5184"/>
            </a:pPr>
            <a:r>
              <a:rPr lang="en-US" sz="5180" dirty="0">
                <a:solidFill>
                  <a:schemeClr val="dk1"/>
                </a:solidFill>
              </a:rPr>
              <a:t>SECTION TITLE 1</a:t>
            </a:r>
            <a:endParaRPr lang="en-US" sz="5180" dirty="0">
              <a:solidFill>
                <a:srgbClr val="00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45"/>
        <p:cNvGrpSpPr/>
        <p:nvPr/>
      </p:nvGrpSpPr>
      <p:grpSpPr>
        <a:xfrm>
          <a:off x="0" y="0"/>
          <a:ext cx="0" cy="0"/>
          <a:chOff x="0" y="0"/>
          <a:chExt cx="0" cy="0"/>
        </a:xfrm>
      </p:grpSpPr>
      <p:sp>
        <p:nvSpPr>
          <p:cNvPr id="147" name="White Box">
            <a:extLst>
              <a:ext uri="{C183D7F6-B498-43B3-948B-1728B52AA6E4}">
                <adec:decorative xmlns:adec="http://schemas.microsoft.com/office/drawing/2017/decorative" val="1"/>
              </a:ext>
            </a:extLst>
          </p:cNvPr>
          <p:cNvSpPr/>
          <p:nvPr/>
        </p:nvSpPr>
        <p:spPr>
          <a:xfrm>
            <a:off x="2286000" y="2457471"/>
            <a:ext cx="7620000" cy="1961407"/>
          </a:xfrm>
          <a:prstGeom prst="rect">
            <a:avLst/>
          </a:prstGeom>
          <a:solidFill>
            <a:schemeClr val="l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146" name="Section Title"/>
          <p:cNvSpPr txBox="1">
            <a:spLocks noGrp="1"/>
          </p:cNvSpPr>
          <p:nvPr>
            <p:ph type="title"/>
          </p:nvPr>
        </p:nvSpPr>
        <p:spPr>
          <a:xfrm>
            <a:off x="2286000" y="2658979"/>
            <a:ext cx="7620000" cy="1540041"/>
          </a:xfrm>
          <a:prstGeom prst="rect">
            <a:avLst/>
          </a:prstGeom>
          <a:noFill/>
          <a:ln>
            <a:noFill/>
          </a:ln>
        </p:spPr>
        <p:txBody>
          <a:bodyPr spcFirstLastPara="1" wrap="square" lIns="91425" tIns="45700" rIns="91425" bIns="45700" anchor="ctr" anchorCtr="0">
            <a:normAutofit/>
          </a:bodyPr>
          <a:lstStyle/>
          <a:p>
            <a:pPr lvl="0" algn="ctr">
              <a:buClr>
                <a:schemeClr val="dk1"/>
              </a:buClr>
              <a:buSzPts val="5184"/>
            </a:pPr>
            <a:r>
              <a:rPr lang="en-US" sz="5180" dirty="0">
                <a:solidFill>
                  <a:schemeClr val="dk1"/>
                </a:solidFill>
              </a:rPr>
              <a:t>SECTION TITLE 2</a:t>
            </a:r>
            <a:endParaRPr lang="en-US" sz="5180" dirty="0">
              <a:solidFill>
                <a:srgbClr val="000000"/>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2"/>
        <p:cNvGrpSpPr/>
        <p:nvPr/>
      </p:nvGrpSpPr>
      <p:grpSpPr>
        <a:xfrm>
          <a:off x="0" y="0"/>
          <a:ext cx="0" cy="0"/>
          <a:chOff x="0" y="0"/>
          <a:chExt cx="0" cy="0"/>
        </a:xfrm>
      </p:grpSpPr>
      <p:sp>
        <p:nvSpPr>
          <p:cNvPr id="155" name="Section Title">
            <a:extLst>
              <a:ext uri="{C183D7F6-B498-43B3-948B-1728B52AA6E4}">
                <adec:decorative xmlns:adec="http://schemas.microsoft.com/office/drawing/2017/decorative" val="1"/>
              </a:ext>
            </a:extLst>
          </p:cNvPr>
          <p:cNvSpPr/>
          <p:nvPr/>
        </p:nvSpPr>
        <p:spPr>
          <a:xfrm>
            <a:off x="1461815" y="959975"/>
            <a:ext cx="5972137" cy="896983"/>
          </a:xfrm>
          <a:prstGeom prst="rect">
            <a:avLst/>
          </a:prstGeom>
          <a:noFill/>
          <a:ln>
            <a:noFill/>
          </a:ln>
        </p:spPr>
        <p:txBody>
          <a:bodyPr spcFirstLastPara="1" wrap="square" lIns="45700" tIns="45700" rIns="45700" bIns="45700" anchor="b" anchorCtr="0">
            <a:noAutofit/>
          </a:bodyPr>
          <a:lstStyle/>
          <a:p>
            <a:pPr marL="0" marR="0" lvl="0" indent="0" algn="l" rtl="0">
              <a:lnSpc>
                <a:spcPct val="90000"/>
              </a:lnSpc>
              <a:spcBef>
                <a:spcPts val="0"/>
              </a:spcBef>
              <a:spcAft>
                <a:spcPts val="0"/>
              </a:spcAft>
              <a:buClr>
                <a:schemeClr val="dk1"/>
              </a:buClr>
              <a:buSzPts val="4400"/>
              <a:buFont typeface="Arial"/>
              <a:buNone/>
            </a:pPr>
            <a:endParaRPr sz="1400" b="0" i="0" u="none" strike="noStrike" cap="none" dirty="0">
              <a:solidFill>
                <a:srgbClr val="000000"/>
              </a:solidFill>
              <a:latin typeface="Arial"/>
              <a:ea typeface="Arial"/>
              <a:cs typeface="Arial"/>
              <a:sym typeface="Arial"/>
            </a:endParaRPr>
          </a:p>
        </p:txBody>
      </p:sp>
      <p:sp>
        <p:nvSpPr>
          <p:cNvPr id="2" name="Text">
            <a:extLst>
              <a:ext uri="{FF2B5EF4-FFF2-40B4-BE49-F238E27FC236}">
                <a16:creationId xmlns:a16="http://schemas.microsoft.com/office/drawing/2014/main" id="{51DA1E6B-E855-4337-9408-89F27A868FFD}"/>
              </a:ext>
            </a:extLst>
          </p:cNvPr>
          <p:cNvSpPr>
            <a:spLocks noGrp="1"/>
          </p:cNvSpPr>
          <p:nvPr>
            <p:ph type="body" sz="quarter" idx="10"/>
          </p:nvPr>
        </p:nvSpPr>
        <p:spPr>
          <a:xfrm>
            <a:off x="3470878" y="2816933"/>
            <a:ext cx="5058277" cy="2218617"/>
          </a:xfrm>
        </p:spPr>
        <p:txBody>
          <a:bodyPr>
            <a:noAutofit/>
          </a:bodyPr>
          <a:lstStyle/>
          <a:p>
            <a:pPr marL="0" lvl="0" algn="ctr">
              <a:lnSpc>
                <a:spcPct val="100000"/>
              </a:lnSpc>
              <a:spcBef>
                <a:spcPts val="0"/>
              </a:spcBef>
              <a:buClr>
                <a:schemeClr val="dk2"/>
              </a:buClr>
              <a:buSzPts val="3000"/>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Pellentesque</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tincidunt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placerat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turpis</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nec</a:t>
            </a:r>
            <a:r>
              <a:rPr lang="en-US" sz="2400" dirty="0">
                <a:solidFill>
                  <a:srgbClr val="3A3C3D"/>
                </a:solidFill>
                <a:latin typeface="Arial"/>
                <a:ea typeface="Arial"/>
                <a:cs typeface="Arial"/>
                <a:sym typeface="Arial"/>
              </a:rPr>
              <a:t> pharetra </a:t>
            </a:r>
            <a:r>
              <a:rPr lang="en-US" sz="2400" dirty="0" err="1">
                <a:solidFill>
                  <a:srgbClr val="3A3C3D"/>
                </a:solidFill>
                <a:latin typeface="Arial"/>
                <a:ea typeface="Arial"/>
                <a:cs typeface="Arial"/>
                <a:sym typeface="Arial"/>
              </a:rPr>
              <a:t>lectus</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commodo</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quis</a:t>
            </a:r>
            <a:r>
              <a:rPr lang="en-US" sz="2400" dirty="0">
                <a:solidFill>
                  <a:srgbClr val="3A3C3D"/>
                </a:solidFill>
                <a:latin typeface="Arial"/>
                <a:ea typeface="Arial"/>
                <a:cs typeface="Arial"/>
                <a:sym typeface="Arial"/>
              </a:rPr>
              <a:t>. </a:t>
            </a:r>
          </a:p>
        </p:txBody>
      </p:sp>
      <p:sp>
        <p:nvSpPr>
          <p:cNvPr id="153" name="Box"/>
          <p:cNvSpPr txBox="1">
            <a:spLocks noGrp="1"/>
          </p:cNvSpPr>
          <p:nvPr>
            <p:ph type="title"/>
          </p:nvPr>
        </p:nvSpPr>
        <p:spPr>
          <a:xfrm>
            <a:off x="1805048" y="886653"/>
            <a:ext cx="9548751" cy="1540041"/>
          </a:xfrm>
          <a:prstGeom prst="rect">
            <a:avLst/>
          </a:prstGeom>
          <a:noFill/>
          <a:ln>
            <a:noFill/>
          </a:ln>
        </p:spPr>
        <p:txBody>
          <a:bodyPr spcFirstLastPara="1" wrap="square" lIns="91425" tIns="45700" rIns="91425" bIns="45700" anchor="ctr" anchorCtr="0">
            <a:normAutofit/>
          </a:bodyPr>
          <a:lstStyle/>
          <a:p>
            <a:pPr lvl="0">
              <a:buClr>
                <a:schemeClr val="dk1"/>
              </a:buClr>
              <a:buSzPts val="4400"/>
            </a:pPr>
            <a:r>
              <a:rPr lang="en-US" sz="4400" dirty="0">
                <a:solidFill>
                  <a:schemeClr val="dk1"/>
                </a:solidFill>
              </a:rPr>
              <a:t>SECTION TITLE 3</a:t>
            </a:r>
            <a:endParaRPr lang="en-US" sz="4400" dirty="0">
              <a:solidFill>
                <a:srgbClr val="00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60"/>
        <p:cNvGrpSpPr/>
        <p:nvPr/>
      </p:nvGrpSpPr>
      <p:grpSpPr>
        <a:xfrm>
          <a:off x="0" y="0"/>
          <a:ext cx="0" cy="0"/>
          <a:chOff x="0" y="0"/>
          <a:chExt cx="0" cy="0"/>
        </a:xfrm>
      </p:grpSpPr>
      <p:sp>
        <p:nvSpPr>
          <p:cNvPr id="161" name="Title"/>
          <p:cNvSpPr txBox="1">
            <a:spLocks noGrp="1"/>
          </p:cNvSpPr>
          <p:nvPr>
            <p:ph type="title" idx="4294967295"/>
          </p:nvPr>
        </p:nvSpPr>
        <p:spPr>
          <a:xfrm>
            <a:off x="3021078" y="2929128"/>
            <a:ext cx="6349385" cy="954103"/>
          </a:xfrm>
          <a:prstGeom prst="rect">
            <a:avLst/>
          </a:prstGeom>
          <a:noFill/>
          <a:ln>
            <a:noFill/>
          </a:ln>
        </p:spPr>
        <p:txBody>
          <a:bodyPr spcFirstLastPara="1" wrap="square" lIns="91425" tIns="45700" rIns="91425" bIns="45700" anchor="ctr" anchorCtr="0">
            <a:normAutofit/>
          </a:bodyPr>
          <a:lstStyle/>
          <a:p>
            <a:pPr lvl="0" algn="ctr">
              <a:buClr>
                <a:srgbClr val="000000"/>
              </a:buClr>
              <a:buSzPts val="4400"/>
            </a:pPr>
            <a:r>
              <a:rPr lang="en-US" sz="4400" dirty="0">
                <a:solidFill>
                  <a:srgbClr val="F2F2F2"/>
                </a:solidFill>
              </a:rPr>
              <a:t>DIVIDER SLIDE #1</a:t>
            </a:r>
            <a:endParaRPr lang="en-US" sz="4400" dirty="0">
              <a:solidFill>
                <a:srgbClr val="000000"/>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Shape 167"/>
        <p:cNvGrpSpPr/>
        <p:nvPr/>
      </p:nvGrpSpPr>
      <p:grpSpPr>
        <a:xfrm>
          <a:off x="0" y="0"/>
          <a:ext cx="0" cy="0"/>
          <a:chOff x="0" y="0"/>
          <a:chExt cx="0" cy="0"/>
        </a:xfrm>
      </p:grpSpPr>
      <p:sp>
        <p:nvSpPr>
          <p:cNvPr id="168" name="Divider Slide"/>
          <p:cNvSpPr txBox="1">
            <a:spLocks noGrp="1"/>
          </p:cNvSpPr>
          <p:nvPr>
            <p:ph type="title"/>
          </p:nvPr>
        </p:nvSpPr>
        <p:spPr>
          <a:xfrm>
            <a:off x="842113" y="2759535"/>
            <a:ext cx="10515600" cy="1325563"/>
          </a:xfrm>
          <a:prstGeom prst="rect">
            <a:avLst/>
          </a:prstGeom>
          <a:noFill/>
          <a:ln>
            <a:noFill/>
          </a:ln>
        </p:spPr>
        <p:txBody>
          <a:bodyPr spcFirstLastPara="1" wrap="square" lIns="91425" tIns="45700" rIns="91425" bIns="45700" anchor="ctr" anchorCtr="0">
            <a:normAutofit/>
          </a:bodyPr>
          <a:lstStyle/>
          <a:p>
            <a:pPr lvl="0" algn="ctr">
              <a:buClr>
                <a:srgbClr val="F2F2F2"/>
              </a:buClr>
              <a:buSzPts val="4400"/>
            </a:pPr>
            <a:r>
              <a:rPr lang="en-US" sz="4400" dirty="0">
                <a:solidFill>
                  <a:srgbClr val="F2F2F2"/>
                </a:solidFill>
              </a:rPr>
              <a:t>DIVIDER SLIDE #2</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74"/>
        <p:cNvGrpSpPr/>
        <p:nvPr/>
      </p:nvGrpSpPr>
      <p:grpSpPr>
        <a:xfrm>
          <a:off x="0" y="0"/>
          <a:ext cx="0" cy="0"/>
          <a:chOff x="0" y="0"/>
          <a:chExt cx="0" cy="0"/>
        </a:xfrm>
      </p:grpSpPr>
      <p:pic>
        <p:nvPicPr>
          <p:cNvPr id="176" name="Image">
            <a:extLst>
              <a:ext uri="{C183D7F6-B498-43B3-948B-1728B52AA6E4}">
                <adec:decorative xmlns:adec="http://schemas.microsoft.com/office/drawing/2017/decorative" val="1"/>
              </a:ext>
            </a:extLst>
          </p:cNvPr>
          <p:cNvPicPr preferRelativeResize="0"/>
          <p:nvPr/>
        </p:nvPicPr>
        <p:blipFill rotWithShape="1">
          <a:blip r:embed="rId3">
            <a:alphaModFix/>
          </a:blip>
          <a:srcRect l="18315" t="18802" b="12819"/>
          <a:stretch/>
        </p:blipFill>
        <p:spPr>
          <a:xfrm>
            <a:off x="0" y="-1"/>
            <a:ext cx="12192000" cy="6858001"/>
          </a:xfrm>
          <a:prstGeom prst="rect">
            <a:avLst/>
          </a:prstGeom>
          <a:noFill/>
          <a:ln>
            <a:noFill/>
          </a:ln>
        </p:spPr>
      </p:pic>
      <p:sp>
        <p:nvSpPr>
          <p:cNvPr id="177" name="White box">
            <a:extLst>
              <a:ext uri="{C183D7F6-B498-43B3-948B-1728B52AA6E4}">
                <adec:decorative xmlns:adec="http://schemas.microsoft.com/office/drawing/2017/decorative" val="1"/>
              </a:ext>
            </a:extLst>
          </p:cNvPr>
          <p:cNvSpPr/>
          <p:nvPr/>
        </p:nvSpPr>
        <p:spPr>
          <a:xfrm>
            <a:off x="2113396" y="1619336"/>
            <a:ext cx="10011855" cy="3619328"/>
          </a:xfrm>
          <a:prstGeom prst="rect">
            <a:avLst/>
          </a:prstGeom>
          <a:solidFill>
            <a:schemeClr val="lt1"/>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175" name="Title"/>
          <p:cNvSpPr txBox="1">
            <a:spLocks noGrp="1"/>
          </p:cNvSpPr>
          <p:nvPr>
            <p:ph type="title"/>
          </p:nvPr>
        </p:nvSpPr>
        <p:spPr>
          <a:xfrm>
            <a:off x="3384471" y="2766217"/>
            <a:ext cx="2930747" cy="1413897"/>
          </a:xfrm>
          <a:prstGeom prst="rect">
            <a:avLst/>
          </a:prstGeom>
          <a:noFill/>
          <a:ln>
            <a:noFill/>
          </a:ln>
        </p:spPr>
        <p:txBody>
          <a:bodyPr spcFirstLastPara="1" wrap="square" lIns="91425" tIns="45700" rIns="91425" bIns="45700" anchor="ctr" anchorCtr="0">
            <a:normAutofit fontScale="90000"/>
          </a:bodyPr>
          <a:lstStyle/>
          <a:p>
            <a:pPr lvl="0">
              <a:lnSpc>
                <a:spcPct val="100000"/>
              </a:lnSpc>
              <a:buClr>
                <a:schemeClr val="dk1"/>
              </a:buClr>
              <a:buSzPts val="2500"/>
            </a:pPr>
            <a:r>
              <a:rPr lang="en-US" sz="2800" dirty="0">
                <a:solidFill>
                  <a:schemeClr val="dk1"/>
                </a:solidFill>
              </a:rPr>
              <a:t>A LITTLE </a:t>
            </a:r>
            <a:br>
              <a:rPr lang="en-US" sz="2800" dirty="0">
                <a:solidFill>
                  <a:schemeClr val="dk1"/>
                </a:solidFill>
              </a:rPr>
            </a:br>
            <a:r>
              <a:rPr lang="en-US" sz="2800" dirty="0">
                <a:solidFill>
                  <a:schemeClr val="dk1"/>
                </a:solidFill>
              </a:rPr>
              <a:t>BLURB OF INFO CAN SIT IN THIS SPACE</a:t>
            </a:r>
            <a:r>
              <a:rPr lang="en-US" sz="2500" dirty="0">
                <a:solidFill>
                  <a:schemeClr val="dk1"/>
                </a:solidFill>
              </a:rPr>
              <a:t>. #1</a:t>
            </a:r>
            <a:endParaRPr lang="en-US" sz="2500" dirty="0">
              <a:solidFill>
                <a:srgbClr val="000000"/>
              </a:solidFill>
            </a:endParaRPr>
          </a:p>
        </p:txBody>
      </p:sp>
      <p:sp>
        <p:nvSpPr>
          <p:cNvPr id="3" name="Text">
            <a:extLst>
              <a:ext uri="{FF2B5EF4-FFF2-40B4-BE49-F238E27FC236}">
                <a16:creationId xmlns:a16="http://schemas.microsoft.com/office/drawing/2014/main" id="{3E2711EF-1FDE-4AD0-8A16-8A068479DA99}"/>
              </a:ext>
            </a:extLst>
          </p:cNvPr>
          <p:cNvSpPr>
            <a:spLocks noGrp="1"/>
          </p:cNvSpPr>
          <p:nvPr>
            <p:ph type="body" sz="quarter" idx="10"/>
          </p:nvPr>
        </p:nvSpPr>
        <p:spPr>
          <a:xfrm>
            <a:off x="6799613" y="2375483"/>
            <a:ext cx="5004460" cy="2392032"/>
          </a:xfrm>
        </p:spPr>
        <p:txBody>
          <a:bodyPr/>
          <a:lstStyle/>
          <a:p>
            <a:pPr marL="285750" lvl="0" indent="-285750">
              <a:lnSpc>
                <a:spcPct val="100000"/>
              </a:lnSpc>
              <a:spcBef>
                <a:spcPts val="0"/>
              </a:spcBef>
              <a:buClr>
                <a:schemeClr val="dk2"/>
              </a:buClr>
              <a:buSzPts val="1750"/>
              <a:buFont typeface="Noto Sans Symbols"/>
              <a:buChar char="▪"/>
            </a:pPr>
            <a:r>
              <a:rPr lang="en-US" dirty="0">
                <a:solidFill>
                  <a:srgbClr val="3A3C3D"/>
                </a:solidFill>
                <a:ea typeface="Arial"/>
                <a:cs typeface="Arial"/>
                <a:sym typeface="Arial"/>
              </a:rPr>
              <a:t>Lorem ipsum dolor sit </a:t>
            </a:r>
            <a:r>
              <a:rPr lang="en-US" dirty="0" err="1">
                <a:solidFill>
                  <a:srgbClr val="3A3C3D"/>
                </a:solidFill>
                <a:ea typeface="Arial"/>
                <a:cs typeface="Arial"/>
                <a:sym typeface="Arial"/>
              </a:rPr>
              <a:t>amet</a:t>
            </a:r>
            <a:r>
              <a:rPr lang="en-US" dirty="0">
                <a:solidFill>
                  <a:srgbClr val="3A3C3D"/>
                </a:solidFill>
                <a:ea typeface="Arial"/>
                <a:cs typeface="Arial"/>
                <a:sym typeface="Arial"/>
              </a:rPr>
              <a:t>, </a:t>
            </a:r>
            <a:r>
              <a:rPr lang="en-US" dirty="0" err="1">
                <a:solidFill>
                  <a:srgbClr val="3A3C3D"/>
                </a:solidFill>
                <a:ea typeface="Arial"/>
                <a:cs typeface="Arial"/>
                <a:sym typeface="Arial"/>
              </a:rPr>
              <a:t>consectetuer</a:t>
            </a:r>
            <a:r>
              <a:rPr lang="en-US" dirty="0">
                <a:solidFill>
                  <a:srgbClr val="3A3C3D"/>
                </a:solidFill>
                <a:ea typeface="Arial"/>
                <a:cs typeface="Arial"/>
                <a:sym typeface="Arial"/>
              </a:rPr>
              <a:t> </a:t>
            </a:r>
            <a:r>
              <a:rPr lang="en-US" dirty="0" err="1">
                <a:solidFill>
                  <a:srgbClr val="3A3C3D"/>
                </a:solidFill>
                <a:ea typeface="Arial"/>
                <a:cs typeface="Arial"/>
                <a:sym typeface="Arial"/>
              </a:rPr>
              <a:t>adipiscing</a:t>
            </a:r>
            <a:r>
              <a:rPr lang="en-US" dirty="0">
                <a:solidFill>
                  <a:srgbClr val="3A3C3D"/>
                </a:solidFill>
                <a:ea typeface="Arial"/>
                <a:cs typeface="Arial"/>
                <a:sym typeface="Arial"/>
              </a:rPr>
              <a:t> </a:t>
            </a:r>
            <a:r>
              <a:rPr lang="en-US" dirty="0" err="1">
                <a:solidFill>
                  <a:srgbClr val="3A3C3D"/>
                </a:solidFill>
                <a:ea typeface="Arial"/>
                <a:cs typeface="Arial"/>
                <a:sym typeface="Arial"/>
              </a:rPr>
              <a:t>elit</a:t>
            </a:r>
            <a:endParaRPr lang="en-US" dirty="0">
              <a:solidFill>
                <a:srgbClr val="3A3C3D"/>
              </a:solidFill>
              <a:ea typeface="Arial"/>
              <a:cs typeface="Arial"/>
              <a:sym typeface="Arial"/>
            </a:endParaRPr>
          </a:p>
          <a:p>
            <a:pPr marL="285750" lvl="0" indent="-285750">
              <a:lnSpc>
                <a:spcPct val="100000"/>
              </a:lnSpc>
              <a:spcBef>
                <a:spcPts val="700"/>
              </a:spcBef>
              <a:buClr>
                <a:schemeClr val="dk2"/>
              </a:buClr>
              <a:buSzPts val="1750"/>
              <a:buFont typeface="Noto Sans Symbols"/>
              <a:buChar char="▪"/>
            </a:pPr>
            <a:r>
              <a:rPr lang="en-US" dirty="0">
                <a:solidFill>
                  <a:srgbClr val="3A3C3D"/>
                </a:solidFill>
                <a:ea typeface="Arial"/>
                <a:cs typeface="Arial"/>
                <a:sym typeface="Arial"/>
              </a:rPr>
              <a:t>Lorem ipsum dolor sit </a:t>
            </a:r>
            <a:r>
              <a:rPr lang="en-US" dirty="0" err="1">
                <a:solidFill>
                  <a:srgbClr val="3A3C3D"/>
                </a:solidFill>
                <a:ea typeface="Arial"/>
                <a:cs typeface="Arial"/>
                <a:sym typeface="Arial"/>
              </a:rPr>
              <a:t>amet</a:t>
            </a:r>
            <a:r>
              <a:rPr lang="en-US" dirty="0">
                <a:solidFill>
                  <a:srgbClr val="3A3C3D"/>
                </a:solidFill>
                <a:ea typeface="Arial"/>
                <a:cs typeface="Arial"/>
                <a:sym typeface="Arial"/>
              </a:rPr>
              <a:t>, </a:t>
            </a:r>
            <a:r>
              <a:rPr lang="en-US" dirty="0" err="1">
                <a:solidFill>
                  <a:srgbClr val="3A3C3D"/>
                </a:solidFill>
                <a:ea typeface="Arial"/>
                <a:cs typeface="Arial"/>
                <a:sym typeface="Arial"/>
              </a:rPr>
              <a:t>consectetuer</a:t>
            </a:r>
            <a:r>
              <a:rPr lang="en-US" dirty="0">
                <a:solidFill>
                  <a:srgbClr val="3A3C3D"/>
                </a:solidFill>
                <a:ea typeface="Arial"/>
                <a:cs typeface="Arial"/>
                <a:sym typeface="Arial"/>
              </a:rPr>
              <a:t> </a:t>
            </a:r>
            <a:r>
              <a:rPr lang="en-US" dirty="0" err="1">
                <a:solidFill>
                  <a:srgbClr val="3A3C3D"/>
                </a:solidFill>
                <a:ea typeface="Arial"/>
                <a:cs typeface="Arial"/>
                <a:sym typeface="Arial"/>
              </a:rPr>
              <a:t>adipiscing</a:t>
            </a:r>
            <a:r>
              <a:rPr lang="en-US" dirty="0">
                <a:solidFill>
                  <a:srgbClr val="3A3C3D"/>
                </a:solidFill>
                <a:ea typeface="Arial"/>
                <a:cs typeface="Arial"/>
                <a:sym typeface="Arial"/>
              </a:rPr>
              <a:t> </a:t>
            </a:r>
            <a:r>
              <a:rPr lang="en-US" dirty="0" err="1">
                <a:solidFill>
                  <a:srgbClr val="3A3C3D"/>
                </a:solidFill>
                <a:ea typeface="Arial"/>
                <a:cs typeface="Arial"/>
                <a:sym typeface="Arial"/>
              </a:rPr>
              <a:t>elit</a:t>
            </a:r>
            <a:endParaRPr lang="en-US" dirty="0">
              <a:solidFill>
                <a:srgbClr val="3A3C3D"/>
              </a:solidFil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83"/>
        <p:cNvGrpSpPr/>
        <p:nvPr/>
      </p:nvGrpSpPr>
      <p:grpSpPr>
        <a:xfrm>
          <a:off x="0" y="0"/>
          <a:ext cx="0" cy="0"/>
          <a:chOff x="0" y="0"/>
          <a:chExt cx="0" cy="0"/>
        </a:xfrm>
      </p:grpSpPr>
      <p:sp>
        <p:nvSpPr>
          <p:cNvPr id="185" name="White box">
            <a:extLst>
              <a:ext uri="{C183D7F6-B498-43B3-948B-1728B52AA6E4}">
                <adec:decorative xmlns:adec="http://schemas.microsoft.com/office/drawing/2017/decorative" val="1"/>
              </a:ext>
            </a:extLst>
          </p:cNvPr>
          <p:cNvSpPr/>
          <p:nvPr/>
        </p:nvSpPr>
        <p:spPr>
          <a:xfrm>
            <a:off x="0" y="1619336"/>
            <a:ext cx="10011855" cy="3619328"/>
          </a:xfrm>
          <a:prstGeom prst="rect">
            <a:avLst/>
          </a:prstGeom>
          <a:solidFill>
            <a:schemeClr val="lt1"/>
          </a:solidFill>
          <a:ln w="12700" cap="flat" cmpd="sng">
            <a:solidFill>
              <a:schemeClr val="lt1"/>
            </a:solidFill>
            <a:prstDash val="solid"/>
            <a:miter lim="400000"/>
            <a:headEnd type="none" w="sm" len="sm"/>
            <a:tailEnd type="none" w="sm" len="sm"/>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dirty="0">
              <a:solidFill>
                <a:schemeClr val="accent1"/>
              </a:solidFill>
              <a:latin typeface="Calibri"/>
              <a:ea typeface="Calibri"/>
              <a:cs typeface="Calibri"/>
              <a:sym typeface="Calibri"/>
            </a:endParaRPr>
          </a:p>
        </p:txBody>
      </p:sp>
      <p:sp>
        <p:nvSpPr>
          <p:cNvPr id="184" name="Title"/>
          <p:cNvSpPr txBox="1">
            <a:spLocks noGrp="1"/>
          </p:cNvSpPr>
          <p:nvPr>
            <p:ph type="title"/>
          </p:nvPr>
        </p:nvSpPr>
        <p:spPr>
          <a:xfrm>
            <a:off x="1110109" y="2474426"/>
            <a:ext cx="3058132" cy="2085703"/>
          </a:xfrm>
          <a:prstGeom prst="rect">
            <a:avLst/>
          </a:prstGeom>
          <a:noFill/>
          <a:ln>
            <a:noFill/>
          </a:ln>
        </p:spPr>
        <p:txBody>
          <a:bodyPr spcFirstLastPara="1" wrap="square" lIns="91425" tIns="45700" rIns="91425" bIns="45700" anchor="ctr" anchorCtr="0">
            <a:normAutofit/>
          </a:bodyPr>
          <a:lstStyle/>
          <a:p>
            <a:pPr lvl="0">
              <a:lnSpc>
                <a:spcPct val="100000"/>
              </a:lnSpc>
              <a:buClr>
                <a:schemeClr val="dk1"/>
              </a:buClr>
              <a:buSzPts val="2500"/>
            </a:pPr>
            <a:r>
              <a:rPr lang="en-US" sz="2500" dirty="0">
                <a:solidFill>
                  <a:schemeClr val="dk1"/>
                </a:solidFill>
              </a:rPr>
              <a:t>A LITTLE </a:t>
            </a:r>
            <a:br>
              <a:rPr lang="en-US" sz="2500" dirty="0">
                <a:solidFill>
                  <a:schemeClr val="dk1"/>
                </a:solidFill>
              </a:rPr>
            </a:br>
            <a:r>
              <a:rPr lang="en-US" sz="2500" dirty="0">
                <a:solidFill>
                  <a:schemeClr val="dk1"/>
                </a:solidFill>
              </a:rPr>
              <a:t>BLURB OF INFO CAN SIT IN THIS SPACE. #2</a:t>
            </a:r>
            <a:endParaRPr lang="en-US" sz="2500" dirty="0">
              <a:solidFill>
                <a:srgbClr val="000000"/>
              </a:solidFill>
            </a:endParaRPr>
          </a:p>
        </p:txBody>
      </p:sp>
      <p:sp>
        <p:nvSpPr>
          <p:cNvPr id="2" name="Text">
            <a:extLst>
              <a:ext uri="{FF2B5EF4-FFF2-40B4-BE49-F238E27FC236}">
                <a16:creationId xmlns:a16="http://schemas.microsoft.com/office/drawing/2014/main" id="{3B6F82EF-4A96-46B9-9B4D-AEA5F53B62F4}"/>
              </a:ext>
            </a:extLst>
          </p:cNvPr>
          <p:cNvSpPr>
            <a:spLocks noGrp="1"/>
          </p:cNvSpPr>
          <p:nvPr>
            <p:ph type="body" sz="quarter" idx="10"/>
          </p:nvPr>
        </p:nvSpPr>
        <p:spPr>
          <a:xfrm>
            <a:off x="5098451" y="2690577"/>
            <a:ext cx="4627440" cy="2107055"/>
          </a:xfrm>
        </p:spPr>
        <p:txBody>
          <a:bodyPr>
            <a:normAutofit/>
          </a:bodyPr>
          <a:lstStyle/>
          <a:p>
            <a:pPr marL="285750" lvl="0" indent="-285750">
              <a:lnSpc>
                <a:spcPct val="100000"/>
              </a:lnSpc>
              <a:spcBef>
                <a:spcPts val="0"/>
              </a:spcBef>
              <a:buClr>
                <a:schemeClr val="dk2"/>
              </a:buClr>
              <a:buSzPts val="1750"/>
              <a:buFont typeface="Noto Sans Symbols"/>
              <a:buChar char="▪"/>
            </a:pPr>
            <a:r>
              <a:rPr lang="en-US" sz="2400" dirty="0">
                <a:solidFill>
                  <a:srgbClr val="000000"/>
                </a:solidFill>
                <a:ea typeface="Arial"/>
                <a:cs typeface="Arial"/>
                <a:sym typeface="Arial"/>
              </a:rPr>
              <a:t>Lorem ipsum dolor sit </a:t>
            </a:r>
            <a:r>
              <a:rPr lang="en-US" sz="2400" dirty="0" err="1">
                <a:solidFill>
                  <a:srgbClr val="000000"/>
                </a:solidFill>
                <a:ea typeface="Arial"/>
                <a:cs typeface="Arial"/>
                <a:sym typeface="Arial"/>
              </a:rPr>
              <a:t>amet</a:t>
            </a:r>
            <a:r>
              <a:rPr lang="en-US" sz="2400" dirty="0">
                <a:solidFill>
                  <a:srgbClr val="000000"/>
                </a:solidFill>
                <a:ea typeface="Arial"/>
                <a:cs typeface="Arial"/>
                <a:sym typeface="Arial"/>
              </a:rPr>
              <a:t>, </a:t>
            </a:r>
            <a:r>
              <a:rPr lang="en-US" sz="2400" dirty="0" err="1">
                <a:solidFill>
                  <a:srgbClr val="000000"/>
                </a:solidFill>
                <a:ea typeface="Arial"/>
                <a:cs typeface="Arial"/>
                <a:sym typeface="Arial"/>
              </a:rPr>
              <a:t>consectetuer</a:t>
            </a:r>
            <a:r>
              <a:rPr lang="en-US" sz="2400" dirty="0">
                <a:solidFill>
                  <a:srgbClr val="000000"/>
                </a:solidFill>
                <a:ea typeface="Arial"/>
                <a:cs typeface="Arial"/>
                <a:sym typeface="Arial"/>
              </a:rPr>
              <a:t> </a:t>
            </a:r>
            <a:r>
              <a:rPr lang="en-US" sz="2400" dirty="0" err="1">
                <a:solidFill>
                  <a:srgbClr val="000000"/>
                </a:solidFill>
                <a:ea typeface="Arial"/>
                <a:cs typeface="Arial"/>
                <a:sym typeface="Arial"/>
              </a:rPr>
              <a:t>adipiscing</a:t>
            </a:r>
            <a:r>
              <a:rPr lang="en-US" sz="2400" dirty="0">
                <a:solidFill>
                  <a:srgbClr val="000000"/>
                </a:solidFill>
                <a:ea typeface="Arial"/>
                <a:cs typeface="Arial"/>
                <a:sym typeface="Arial"/>
              </a:rPr>
              <a:t> </a:t>
            </a:r>
            <a:r>
              <a:rPr lang="en-US" sz="2400" dirty="0" err="1">
                <a:solidFill>
                  <a:srgbClr val="000000"/>
                </a:solidFill>
                <a:ea typeface="Arial"/>
                <a:cs typeface="Arial"/>
                <a:sym typeface="Arial"/>
              </a:rPr>
              <a:t>elit</a:t>
            </a:r>
            <a:endParaRPr lang="en-US" sz="2400" dirty="0">
              <a:solidFill>
                <a:srgbClr val="000000"/>
              </a:solidFill>
              <a:ea typeface="Arial"/>
              <a:cs typeface="Arial"/>
              <a:sym typeface="Arial"/>
            </a:endParaRPr>
          </a:p>
          <a:p>
            <a:pPr marL="285750" lvl="0" indent="-285750">
              <a:lnSpc>
                <a:spcPct val="100000"/>
              </a:lnSpc>
              <a:spcBef>
                <a:spcPts val="700"/>
              </a:spcBef>
              <a:buClr>
                <a:schemeClr val="dk2"/>
              </a:buClr>
              <a:buSzPts val="1750"/>
              <a:buFont typeface="Noto Sans Symbols"/>
              <a:buChar char="▪"/>
            </a:pPr>
            <a:r>
              <a:rPr lang="en-US" sz="2400" dirty="0">
                <a:solidFill>
                  <a:srgbClr val="000000"/>
                </a:solidFill>
                <a:ea typeface="Arial"/>
                <a:cs typeface="Arial"/>
                <a:sym typeface="Arial"/>
              </a:rPr>
              <a:t>Lorem ipsum dolor sit </a:t>
            </a:r>
            <a:r>
              <a:rPr lang="en-US" sz="2400" dirty="0" err="1">
                <a:solidFill>
                  <a:srgbClr val="000000"/>
                </a:solidFill>
                <a:ea typeface="Arial"/>
                <a:cs typeface="Arial"/>
                <a:sym typeface="Arial"/>
              </a:rPr>
              <a:t>amet</a:t>
            </a:r>
            <a:r>
              <a:rPr lang="en-US" sz="2400" dirty="0">
                <a:solidFill>
                  <a:srgbClr val="000000"/>
                </a:solidFill>
                <a:ea typeface="Arial"/>
                <a:cs typeface="Arial"/>
                <a:sym typeface="Arial"/>
              </a:rPr>
              <a:t>, </a:t>
            </a:r>
            <a:r>
              <a:rPr lang="en-US" sz="2400" dirty="0" err="1">
                <a:solidFill>
                  <a:srgbClr val="000000"/>
                </a:solidFill>
                <a:ea typeface="Arial"/>
                <a:cs typeface="Arial"/>
                <a:sym typeface="Arial"/>
              </a:rPr>
              <a:t>consectetuer</a:t>
            </a:r>
            <a:r>
              <a:rPr lang="en-US" sz="2400" dirty="0">
                <a:solidFill>
                  <a:srgbClr val="000000"/>
                </a:solidFill>
                <a:ea typeface="Arial"/>
                <a:cs typeface="Arial"/>
                <a:sym typeface="Arial"/>
              </a:rPr>
              <a:t> </a:t>
            </a:r>
            <a:r>
              <a:rPr lang="en-US" sz="2400" dirty="0" err="1">
                <a:solidFill>
                  <a:srgbClr val="000000"/>
                </a:solidFill>
                <a:ea typeface="Arial"/>
                <a:cs typeface="Arial"/>
                <a:sym typeface="Arial"/>
              </a:rPr>
              <a:t>adipiscing</a:t>
            </a:r>
            <a:r>
              <a:rPr lang="en-US" sz="2400" dirty="0">
                <a:solidFill>
                  <a:srgbClr val="000000"/>
                </a:solidFill>
                <a:ea typeface="Arial"/>
                <a:cs typeface="Arial"/>
                <a:sym typeface="Arial"/>
              </a:rPr>
              <a:t> </a:t>
            </a:r>
            <a:r>
              <a:rPr lang="en-US" sz="2400" dirty="0" err="1">
                <a:solidFill>
                  <a:srgbClr val="000000"/>
                </a:solidFill>
                <a:ea typeface="Arial"/>
                <a:cs typeface="Arial"/>
                <a:sym typeface="Arial"/>
              </a:rPr>
              <a:t>elit</a:t>
            </a:r>
            <a:endParaRPr lang="en-US" sz="2400" dirty="0">
              <a:solidFill>
                <a:srgbClr val="000000"/>
              </a:solidFil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91"/>
        <p:cNvGrpSpPr/>
        <p:nvPr/>
      </p:nvGrpSpPr>
      <p:grpSpPr>
        <a:xfrm>
          <a:off x="0" y="0"/>
          <a:ext cx="0" cy="0"/>
          <a:chOff x="0" y="0"/>
          <a:chExt cx="0" cy="0"/>
        </a:xfrm>
      </p:grpSpPr>
      <p:sp>
        <p:nvSpPr>
          <p:cNvPr id="192" name="Title"/>
          <p:cNvSpPr txBox="1">
            <a:spLocks noGrp="1"/>
          </p:cNvSpPr>
          <p:nvPr>
            <p:ph type="title"/>
          </p:nvPr>
        </p:nvSpPr>
        <p:spPr>
          <a:xfrm>
            <a:off x="7385190" y="1294368"/>
            <a:ext cx="3924005" cy="1325563"/>
          </a:xfrm>
          <a:prstGeom prst="rect">
            <a:avLst/>
          </a:prstGeom>
          <a:noFill/>
          <a:ln>
            <a:noFill/>
          </a:ln>
        </p:spPr>
        <p:txBody>
          <a:bodyPr spcFirstLastPara="1" wrap="square" lIns="91425" tIns="45700" rIns="91425" bIns="45700" anchor="ctr" anchorCtr="0">
            <a:normAutofit/>
          </a:bodyPr>
          <a:lstStyle/>
          <a:p>
            <a:pPr lvl="0">
              <a:lnSpc>
                <a:spcPct val="100000"/>
              </a:lnSpc>
              <a:buClr>
                <a:schemeClr val="dk1"/>
              </a:buClr>
              <a:buSzPts val="2500"/>
            </a:pPr>
            <a:r>
              <a:rPr lang="en-US" sz="2500" dirty="0">
                <a:solidFill>
                  <a:schemeClr val="dk1"/>
                </a:solidFill>
              </a:rPr>
              <a:t>PLACE A SHORT </a:t>
            </a:r>
            <a:br>
              <a:rPr lang="en-US" sz="2500" dirty="0">
                <a:solidFill>
                  <a:srgbClr val="000000"/>
                </a:solidFill>
              </a:rPr>
            </a:br>
            <a:r>
              <a:rPr lang="en-US" sz="2500" dirty="0">
                <a:solidFill>
                  <a:schemeClr val="dk1"/>
                </a:solidFill>
              </a:rPr>
              <a:t>HEADER HERE. #1</a:t>
            </a:r>
            <a:endParaRPr lang="en-US" sz="2500" dirty="0">
              <a:solidFill>
                <a:srgbClr val="000000"/>
              </a:solidFill>
            </a:endParaRPr>
          </a:p>
        </p:txBody>
      </p:sp>
      <p:sp>
        <p:nvSpPr>
          <p:cNvPr id="2" name="Text">
            <a:extLst>
              <a:ext uri="{FF2B5EF4-FFF2-40B4-BE49-F238E27FC236}">
                <a16:creationId xmlns:a16="http://schemas.microsoft.com/office/drawing/2014/main" id="{70C92522-31EE-48E2-9568-7AF71592970F}"/>
              </a:ext>
            </a:extLst>
          </p:cNvPr>
          <p:cNvSpPr>
            <a:spLocks noGrp="1"/>
          </p:cNvSpPr>
          <p:nvPr>
            <p:ph type="body" sz="quarter" idx="10"/>
          </p:nvPr>
        </p:nvSpPr>
        <p:spPr>
          <a:xfrm>
            <a:off x="7329435" y="2473349"/>
            <a:ext cx="3611192" cy="2862286"/>
          </a:xfrm>
        </p:spPr>
        <p:txBody>
          <a:bodyPr>
            <a:normAutofit/>
          </a:bodyPr>
          <a:lstStyle/>
          <a:p>
            <a:pPr marL="50800" indent="0">
              <a:buNone/>
            </a:pPr>
            <a:r>
              <a:rPr lang="en-US" sz="2400" dirty="0">
                <a:solidFill>
                  <a:srgbClr val="3A3C3D"/>
                </a:solidFill>
                <a:latin typeface="Arial" panose="020B0604020202020204" pitchFamily="34" charset="0"/>
                <a:ea typeface="Arial"/>
                <a:cs typeface="Arial" panose="020B0604020202020204" pitchFamily="34" charset="0"/>
                <a:sym typeface="Arial"/>
              </a:rPr>
              <a:t>Lorem ipsum dolor sit </a:t>
            </a:r>
            <a:r>
              <a:rPr lang="en-US" sz="2400" dirty="0" err="1">
                <a:solidFill>
                  <a:srgbClr val="3A3C3D"/>
                </a:solidFill>
                <a:latin typeface="Arial" panose="020B0604020202020204" pitchFamily="34" charset="0"/>
                <a:ea typeface="Arial"/>
                <a:cs typeface="Arial" panose="020B0604020202020204" pitchFamily="34" charset="0"/>
                <a:sym typeface="Arial"/>
              </a:rPr>
              <a:t>amet</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consectetuer</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adipiscing</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elit</a:t>
            </a:r>
            <a:r>
              <a:rPr lang="en-US" sz="2400" dirty="0">
                <a:solidFill>
                  <a:srgbClr val="3A3C3D"/>
                </a:solidFill>
                <a:latin typeface="Arial" panose="020B0604020202020204" pitchFamily="34" charset="0"/>
                <a:ea typeface="Arial"/>
                <a:cs typeface="Arial" panose="020B0604020202020204" pitchFamily="34" charset="0"/>
                <a:sym typeface="Arial"/>
              </a:rPr>
              <a:t>, sed diam </a:t>
            </a:r>
            <a:r>
              <a:rPr lang="en-US" sz="2400" dirty="0" err="1">
                <a:solidFill>
                  <a:srgbClr val="3A3C3D"/>
                </a:solidFill>
                <a:latin typeface="Arial" panose="020B0604020202020204" pitchFamily="34" charset="0"/>
                <a:ea typeface="Arial"/>
                <a:cs typeface="Arial" panose="020B0604020202020204" pitchFamily="34" charset="0"/>
                <a:sym typeface="Arial"/>
              </a:rPr>
              <a:t>nonummy</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nibh</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euismod</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tincidunt</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ut</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laoreet</a:t>
            </a:r>
            <a:r>
              <a:rPr lang="en-US" sz="2400" dirty="0">
                <a:solidFill>
                  <a:srgbClr val="3A3C3D"/>
                </a:solidFill>
                <a:latin typeface="Arial" panose="020B0604020202020204" pitchFamily="34" charset="0"/>
                <a:ea typeface="Arial"/>
                <a:cs typeface="Arial" panose="020B0604020202020204" pitchFamily="34" charset="0"/>
                <a:sym typeface="Arial"/>
              </a:rPr>
              <a:t> dolore magna </a:t>
            </a:r>
            <a:r>
              <a:rPr lang="en-US" sz="2400" dirty="0" err="1">
                <a:solidFill>
                  <a:srgbClr val="3A3C3D"/>
                </a:solidFill>
                <a:latin typeface="Arial" panose="020B0604020202020204" pitchFamily="34" charset="0"/>
                <a:ea typeface="Arial"/>
                <a:cs typeface="Arial" panose="020B0604020202020204" pitchFamily="34" charset="0"/>
                <a:sym typeface="Arial"/>
              </a:rPr>
              <a:t>aliquam</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erat</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volutpat</a:t>
            </a:r>
            <a:r>
              <a:rPr lang="en-US" sz="2400" dirty="0">
                <a:solidFill>
                  <a:srgbClr val="3A3C3D"/>
                </a:solidFill>
                <a:latin typeface="Arial" panose="020B0604020202020204" pitchFamily="34" charset="0"/>
                <a:ea typeface="Arial"/>
                <a:cs typeface="Arial" panose="020B0604020202020204" pitchFamily="34" charset="0"/>
                <a:sym typeface="Arial"/>
              </a:rPr>
              <a:t>. </a:t>
            </a:r>
          </a:p>
        </p:txBody>
      </p:sp>
      <p:pic>
        <p:nvPicPr>
          <p:cNvPr id="197" name="Image" descr="A women sits reading a book at the end of a long row of library books."/>
          <p:cNvPicPr preferRelativeResize="0">
            <a:picLocks noGrp="1"/>
          </p:cNvPicPr>
          <p:nvPr>
            <p:ph type="pic" idx="4294967295"/>
          </p:nvPr>
        </p:nvPicPr>
        <p:blipFill rotWithShape="1">
          <a:blip r:embed="rId3">
            <a:alphaModFix/>
          </a:blip>
          <a:srcRect l="174" r="173"/>
          <a:stretch/>
        </p:blipFill>
        <p:spPr>
          <a:xfrm>
            <a:off x="936698" y="1522413"/>
            <a:ext cx="3335338" cy="2224087"/>
          </a:xfrm>
          <a:prstGeom prst="rect">
            <a:avLst/>
          </a:prstGeom>
          <a:noFill/>
          <a:ln>
            <a:noFill/>
          </a:ln>
        </p:spPr>
      </p:pic>
      <p:pic>
        <p:nvPicPr>
          <p:cNvPr id="198" name="Image" descr="A male student relaxes lying on his book bag  onthe Drillfield with Burrss in the background."/>
          <p:cNvPicPr preferRelativeResize="0"/>
          <p:nvPr/>
        </p:nvPicPr>
        <p:blipFill rotWithShape="1">
          <a:blip r:embed="rId4">
            <a:alphaModFix/>
          </a:blip>
          <a:srcRect t="291" b="291"/>
          <a:stretch/>
        </p:blipFill>
        <p:spPr>
          <a:xfrm>
            <a:off x="4429272" y="1760041"/>
            <a:ext cx="2251169" cy="1493600"/>
          </a:xfrm>
          <a:prstGeom prst="rect">
            <a:avLst/>
          </a:prstGeom>
          <a:noFill/>
          <a:ln>
            <a:noFill/>
          </a:ln>
        </p:spPr>
      </p:pic>
      <p:pic>
        <p:nvPicPr>
          <p:cNvPr id="199" name="Image" descr="A male student with facial hair smiles on the drillfield with trees and Hokie stone building blurred out behind him."/>
          <p:cNvPicPr preferRelativeResize="0">
            <a:picLocks noGrp="1"/>
          </p:cNvPicPr>
          <p:nvPr>
            <p:ph type="pic" idx="4294967295"/>
          </p:nvPr>
        </p:nvPicPr>
        <p:blipFill rotWithShape="1">
          <a:blip r:embed="rId5">
            <a:alphaModFix/>
          </a:blip>
          <a:srcRect t="8241" b="8239"/>
          <a:stretch/>
        </p:blipFill>
        <p:spPr>
          <a:xfrm>
            <a:off x="936698" y="3943350"/>
            <a:ext cx="3335338" cy="1851025"/>
          </a:xfrm>
          <a:prstGeom prst="rect">
            <a:avLst/>
          </a:prstGeom>
          <a:noFill/>
          <a:ln>
            <a:noFill/>
          </a:ln>
        </p:spPr>
      </p:pic>
      <p:pic>
        <p:nvPicPr>
          <p:cNvPr id="200" name="Image" descr="The main theater of Moss Hall as viewed from the balcony."/>
          <p:cNvPicPr preferRelativeResize="0">
            <a:picLocks noGrp="1"/>
          </p:cNvPicPr>
          <p:nvPr>
            <p:ph type="pic" idx="4294967295"/>
          </p:nvPr>
        </p:nvPicPr>
        <p:blipFill rotWithShape="1">
          <a:blip r:embed="rId6">
            <a:alphaModFix/>
          </a:blip>
          <a:srcRect t="149" b="149"/>
          <a:stretch/>
        </p:blipFill>
        <p:spPr>
          <a:xfrm>
            <a:off x="4427767" y="3437095"/>
            <a:ext cx="2616200" cy="1733550"/>
          </a:xfrm>
          <a:prstGeom prst="rect">
            <a:avLst/>
          </a:prstGeom>
          <a:noFill/>
          <a:ln>
            <a:noFill/>
          </a:ln>
        </p:spPr>
      </p:pic>
      <p:sp>
        <p:nvSpPr>
          <p:cNvPr id="196" name="Footer"/>
          <p:cNvSpPr/>
          <p:nvPr/>
        </p:nvSpPr>
        <p:spPr>
          <a:xfrm>
            <a:off x="580032" y="6168238"/>
            <a:ext cx="2892993" cy="415217"/>
          </a:xfrm>
          <a:prstGeom prst="rect">
            <a:avLst/>
          </a:prstGeom>
          <a:noFill/>
          <a:ln>
            <a:noFill/>
          </a:ln>
        </p:spPr>
        <p:txBody>
          <a:bodyPr spcFirstLastPara="1" wrap="square" lIns="45700" tIns="45700" rIns="45700" bIns="45700" anchor="b" anchorCtr="0">
            <a:noAutofit/>
          </a:bodyPr>
          <a:lstStyle/>
          <a:p>
            <a:pPr marL="0" marR="0" lvl="0" indent="0" algn="l" rtl="0">
              <a:lnSpc>
                <a:spcPct val="90000"/>
              </a:lnSpc>
              <a:spcBef>
                <a:spcPts val="0"/>
              </a:spcBef>
              <a:spcAft>
                <a:spcPts val="0"/>
              </a:spcAft>
              <a:buClr>
                <a:schemeClr val="accent1"/>
              </a:buClr>
              <a:buSzPts val="1400"/>
              <a:buFont typeface="Arial"/>
              <a:buNone/>
            </a:pPr>
            <a:r>
              <a:rPr lang="en-US" sz="1400" b="0" i="0" u="none" strike="noStrike" cap="none">
                <a:solidFill>
                  <a:schemeClr val="accent1"/>
                </a:solidFill>
                <a:latin typeface="Arial"/>
                <a:ea typeface="Arial"/>
                <a:cs typeface="Arial"/>
                <a:sym typeface="Arial"/>
              </a:rPr>
              <a:t>SECTION TITLE</a:t>
            </a:r>
            <a:endParaRPr sz="1400" b="0" i="0" u="none" strike="noStrike" cap="none">
              <a:solidFill>
                <a:schemeClr val="accent1"/>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5"/>
        <p:cNvGrpSpPr/>
        <p:nvPr/>
      </p:nvGrpSpPr>
      <p:grpSpPr>
        <a:xfrm>
          <a:off x="0" y="0"/>
          <a:ext cx="0" cy="0"/>
          <a:chOff x="0" y="0"/>
          <a:chExt cx="0" cy="0"/>
        </a:xfrm>
      </p:grpSpPr>
      <p:sp>
        <p:nvSpPr>
          <p:cNvPr id="206" name="Title"/>
          <p:cNvSpPr txBox="1">
            <a:spLocks noGrp="1"/>
          </p:cNvSpPr>
          <p:nvPr>
            <p:ph type="title"/>
          </p:nvPr>
        </p:nvSpPr>
        <p:spPr>
          <a:xfrm>
            <a:off x="7386947" y="1291352"/>
            <a:ext cx="4057185" cy="1325563"/>
          </a:xfrm>
          <a:prstGeom prst="rect">
            <a:avLst/>
          </a:prstGeom>
          <a:noFill/>
          <a:ln>
            <a:noFill/>
          </a:ln>
        </p:spPr>
        <p:txBody>
          <a:bodyPr spcFirstLastPara="1" wrap="square" lIns="91425" tIns="45700" rIns="91425" bIns="45700" anchor="ctr" anchorCtr="0">
            <a:normAutofit/>
          </a:bodyPr>
          <a:lstStyle/>
          <a:p>
            <a:pPr>
              <a:lnSpc>
                <a:spcPct val="100000"/>
              </a:lnSpc>
              <a:buClr>
                <a:schemeClr val="dk1"/>
              </a:buClr>
              <a:buSzPts val="2500"/>
            </a:pPr>
            <a:r>
              <a:rPr lang="en-US" sz="2500" dirty="0">
                <a:solidFill>
                  <a:schemeClr val="dk1"/>
                </a:solidFill>
              </a:rPr>
              <a:t>PLACE A SHORT </a:t>
            </a:r>
            <a:br>
              <a:rPr lang="en-US" sz="2500" dirty="0">
                <a:solidFill>
                  <a:srgbClr val="000000"/>
                </a:solidFill>
              </a:rPr>
            </a:br>
            <a:r>
              <a:rPr lang="en-US" sz="2500" dirty="0">
                <a:solidFill>
                  <a:schemeClr val="dk1"/>
                </a:solidFill>
              </a:rPr>
              <a:t>HEADER HERE. #2</a:t>
            </a:r>
            <a:endParaRPr lang="en-US" sz="2500" dirty="0">
              <a:solidFill>
                <a:srgbClr val="000000"/>
              </a:solidFill>
            </a:endParaRPr>
          </a:p>
        </p:txBody>
      </p:sp>
      <p:sp>
        <p:nvSpPr>
          <p:cNvPr id="13" name="Text">
            <a:extLst>
              <a:ext uri="{FF2B5EF4-FFF2-40B4-BE49-F238E27FC236}">
                <a16:creationId xmlns:a16="http://schemas.microsoft.com/office/drawing/2014/main" id="{792A8522-926D-4EB9-8452-CE262D109CB6}"/>
              </a:ext>
            </a:extLst>
          </p:cNvPr>
          <p:cNvSpPr>
            <a:spLocks noGrp="1"/>
          </p:cNvSpPr>
          <p:nvPr>
            <p:ph type="body" sz="quarter" idx="10"/>
          </p:nvPr>
        </p:nvSpPr>
        <p:spPr>
          <a:xfrm>
            <a:off x="7386946" y="2497873"/>
            <a:ext cx="3966853" cy="3958490"/>
          </a:xfrm>
        </p:spPr>
        <p:txBody>
          <a:bodyPr>
            <a:normAutofit/>
          </a:bodyPr>
          <a:lstStyle/>
          <a:p>
            <a:pPr marL="50800" indent="0">
              <a:buNone/>
            </a:pPr>
            <a:r>
              <a:rPr lang="en-US" sz="2400" dirty="0">
                <a:solidFill>
                  <a:srgbClr val="3A3C3D"/>
                </a:solidFill>
                <a:latin typeface="Arial" panose="020B0604020202020204" pitchFamily="34" charset="0"/>
                <a:ea typeface="Arial"/>
                <a:cs typeface="Arial" panose="020B0604020202020204" pitchFamily="34" charset="0"/>
                <a:sym typeface="Arial"/>
              </a:rPr>
              <a:t>Lorem ipsum dolor sit </a:t>
            </a:r>
            <a:r>
              <a:rPr lang="en-US" sz="2400" dirty="0" err="1">
                <a:solidFill>
                  <a:srgbClr val="3A3C3D"/>
                </a:solidFill>
                <a:latin typeface="Arial" panose="020B0604020202020204" pitchFamily="34" charset="0"/>
                <a:ea typeface="Arial"/>
                <a:cs typeface="Arial" panose="020B0604020202020204" pitchFamily="34" charset="0"/>
                <a:sym typeface="Arial"/>
              </a:rPr>
              <a:t>amet</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consectetuer</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adipiscing</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elit</a:t>
            </a:r>
            <a:r>
              <a:rPr lang="en-US" sz="2400" dirty="0">
                <a:solidFill>
                  <a:srgbClr val="3A3C3D"/>
                </a:solidFill>
                <a:latin typeface="Arial" panose="020B0604020202020204" pitchFamily="34" charset="0"/>
                <a:ea typeface="Arial"/>
                <a:cs typeface="Arial" panose="020B0604020202020204" pitchFamily="34" charset="0"/>
                <a:sym typeface="Arial"/>
              </a:rPr>
              <a:t>, sed diam </a:t>
            </a:r>
            <a:r>
              <a:rPr lang="en-US" sz="2400" dirty="0" err="1">
                <a:solidFill>
                  <a:srgbClr val="3A3C3D"/>
                </a:solidFill>
                <a:latin typeface="Arial" panose="020B0604020202020204" pitchFamily="34" charset="0"/>
                <a:ea typeface="Arial"/>
                <a:cs typeface="Arial" panose="020B0604020202020204" pitchFamily="34" charset="0"/>
                <a:sym typeface="Arial"/>
              </a:rPr>
              <a:t>nonummy</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nibh</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euismod</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tincidunt</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ut</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laoreet</a:t>
            </a:r>
            <a:r>
              <a:rPr lang="en-US" sz="2400" dirty="0">
                <a:solidFill>
                  <a:srgbClr val="3A3C3D"/>
                </a:solidFill>
                <a:latin typeface="Arial" panose="020B0604020202020204" pitchFamily="34" charset="0"/>
                <a:ea typeface="Arial"/>
                <a:cs typeface="Arial" panose="020B0604020202020204" pitchFamily="34" charset="0"/>
                <a:sym typeface="Arial"/>
              </a:rPr>
              <a:t> dolore magna </a:t>
            </a:r>
            <a:r>
              <a:rPr lang="en-US" sz="2400" dirty="0" err="1">
                <a:solidFill>
                  <a:srgbClr val="3A3C3D"/>
                </a:solidFill>
                <a:latin typeface="Arial" panose="020B0604020202020204" pitchFamily="34" charset="0"/>
                <a:ea typeface="Arial"/>
                <a:cs typeface="Arial" panose="020B0604020202020204" pitchFamily="34" charset="0"/>
                <a:sym typeface="Arial"/>
              </a:rPr>
              <a:t>aliquam</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erat</a:t>
            </a:r>
            <a:r>
              <a:rPr lang="en-US" sz="2400" dirty="0">
                <a:solidFill>
                  <a:srgbClr val="3A3C3D"/>
                </a:solidFill>
                <a:latin typeface="Arial" panose="020B0604020202020204" pitchFamily="34" charset="0"/>
                <a:ea typeface="Arial"/>
                <a:cs typeface="Arial" panose="020B0604020202020204" pitchFamily="34" charset="0"/>
                <a:sym typeface="Arial"/>
              </a:rPr>
              <a:t> </a:t>
            </a:r>
            <a:r>
              <a:rPr lang="en-US" sz="2400" dirty="0" err="1">
                <a:solidFill>
                  <a:srgbClr val="3A3C3D"/>
                </a:solidFill>
                <a:latin typeface="Arial" panose="020B0604020202020204" pitchFamily="34" charset="0"/>
                <a:ea typeface="Arial"/>
                <a:cs typeface="Arial" panose="020B0604020202020204" pitchFamily="34" charset="0"/>
                <a:sym typeface="Arial"/>
              </a:rPr>
              <a:t>volutpat</a:t>
            </a:r>
            <a:r>
              <a:rPr lang="en-US" sz="2400" dirty="0">
                <a:solidFill>
                  <a:srgbClr val="3A3C3D"/>
                </a:solidFill>
                <a:latin typeface="Arial" panose="020B0604020202020204" pitchFamily="34" charset="0"/>
                <a:ea typeface="Arial"/>
                <a:cs typeface="Arial" panose="020B0604020202020204" pitchFamily="34" charset="0"/>
                <a:sym typeface="Arial"/>
              </a:rPr>
              <a:t>. </a:t>
            </a:r>
          </a:p>
        </p:txBody>
      </p:sp>
      <p:pic>
        <p:nvPicPr>
          <p:cNvPr id="211" name="Image" descr="A child and an adult in a field of grass"/>
          <p:cNvPicPr preferRelativeResize="0">
            <a:picLocks noGrp="1"/>
          </p:cNvPicPr>
          <p:nvPr>
            <p:ph type="pic" idx="4294967295"/>
          </p:nvPr>
        </p:nvPicPr>
        <p:blipFill rotWithShape="1">
          <a:blip r:embed="rId3">
            <a:alphaModFix/>
          </a:blip>
          <a:srcRect l="14" r="14"/>
          <a:stretch/>
        </p:blipFill>
        <p:spPr>
          <a:xfrm>
            <a:off x="914400" y="1519238"/>
            <a:ext cx="3335338" cy="2224087"/>
          </a:xfrm>
          <a:prstGeom prst="rect">
            <a:avLst/>
          </a:prstGeom>
          <a:noFill/>
          <a:ln>
            <a:noFill/>
          </a:ln>
        </p:spPr>
      </p:pic>
      <p:pic>
        <p:nvPicPr>
          <p:cNvPr id="212" name="Image" descr="Burruss Hall with yellow flowers in the foreground"/>
          <p:cNvPicPr preferRelativeResize="0"/>
          <p:nvPr/>
        </p:nvPicPr>
        <p:blipFill rotWithShape="1">
          <a:blip r:embed="rId4">
            <a:alphaModFix/>
          </a:blip>
          <a:srcRect t="1318" b="1318"/>
          <a:stretch/>
        </p:blipFill>
        <p:spPr>
          <a:xfrm>
            <a:off x="4429125" y="1766767"/>
            <a:ext cx="2251075" cy="1493837"/>
          </a:xfrm>
          <a:prstGeom prst="rect">
            <a:avLst/>
          </a:prstGeom>
          <a:noFill/>
          <a:ln>
            <a:noFill/>
          </a:ln>
        </p:spPr>
      </p:pic>
      <p:pic>
        <p:nvPicPr>
          <p:cNvPr id="213" name="Image" descr="Two people talk in an atrium with &quot;Innovation Campus&quot; written large across the wall"/>
          <p:cNvPicPr preferRelativeResize="0">
            <a:picLocks noGrp="1"/>
          </p:cNvPicPr>
          <p:nvPr>
            <p:ph type="pic" idx="4294967295"/>
          </p:nvPr>
        </p:nvPicPr>
        <p:blipFill rotWithShape="1">
          <a:blip r:embed="rId5">
            <a:alphaModFix/>
          </a:blip>
          <a:srcRect t="4503" b="4501"/>
          <a:stretch/>
        </p:blipFill>
        <p:spPr>
          <a:xfrm>
            <a:off x="914400" y="3935413"/>
            <a:ext cx="3335338" cy="2039937"/>
          </a:xfrm>
          <a:prstGeom prst="rect">
            <a:avLst/>
          </a:prstGeom>
          <a:noFill/>
          <a:ln>
            <a:noFill/>
          </a:ln>
        </p:spPr>
      </p:pic>
      <p:pic>
        <p:nvPicPr>
          <p:cNvPr id="214" name="Image" descr="Graduating student's mortarboard with a illustration of a brain and the word &quot;Neuro&quot;"/>
          <p:cNvPicPr preferRelativeResize="0">
            <a:picLocks noGrp="1"/>
          </p:cNvPicPr>
          <p:nvPr>
            <p:ph type="pic" idx="4294967295"/>
          </p:nvPr>
        </p:nvPicPr>
        <p:blipFill rotWithShape="1">
          <a:blip r:embed="rId6">
            <a:alphaModFix/>
          </a:blip>
          <a:srcRect t="16866" b="16866"/>
          <a:stretch/>
        </p:blipFill>
        <p:spPr>
          <a:xfrm>
            <a:off x="4415874" y="3451225"/>
            <a:ext cx="2616200" cy="1733550"/>
          </a:xfrm>
          <a:prstGeom prst="rect">
            <a:avLst/>
          </a:prstGeom>
          <a:noFill/>
          <a:ln>
            <a:noFill/>
          </a:ln>
        </p:spPr>
      </p:pic>
      <p:sp>
        <p:nvSpPr>
          <p:cNvPr id="210" name="Footer"/>
          <p:cNvSpPr/>
          <p:nvPr/>
        </p:nvSpPr>
        <p:spPr>
          <a:xfrm>
            <a:off x="580032" y="6168238"/>
            <a:ext cx="2892993" cy="415217"/>
          </a:xfrm>
          <a:prstGeom prst="rect">
            <a:avLst/>
          </a:prstGeom>
          <a:noFill/>
          <a:ln>
            <a:noFill/>
          </a:ln>
        </p:spPr>
        <p:txBody>
          <a:bodyPr spcFirstLastPara="1" wrap="square" lIns="45700" tIns="45700" rIns="45700" bIns="45700" anchor="b" anchorCtr="0">
            <a:noAutofit/>
          </a:bodyPr>
          <a:lstStyle/>
          <a:p>
            <a:pPr marL="0" marR="0" lvl="0" indent="0" algn="l" rtl="0">
              <a:lnSpc>
                <a:spcPct val="90000"/>
              </a:lnSpc>
              <a:spcBef>
                <a:spcPts val="0"/>
              </a:spcBef>
              <a:spcAft>
                <a:spcPts val="0"/>
              </a:spcAft>
              <a:buClr>
                <a:schemeClr val="accent1"/>
              </a:buClr>
              <a:buSzPts val="1400"/>
              <a:buFont typeface="Arial"/>
              <a:buNone/>
            </a:pPr>
            <a:r>
              <a:rPr lang="en-US" sz="1400" b="0" i="0" u="none" strike="noStrike" cap="none">
                <a:solidFill>
                  <a:schemeClr val="accent1"/>
                </a:solidFill>
                <a:latin typeface="Arial"/>
                <a:ea typeface="Arial"/>
                <a:cs typeface="Arial"/>
                <a:sym typeface="Arial"/>
              </a:rPr>
              <a:t>SECTION TITLE</a:t>
            </a:r>
            <a:endParaRPr sz="1400" b="0" i="0" u="none" strike="noStrike" cap="none">
              <a:solidFill>
                <a:schemeClr val="accent1"/>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70"/>
        <p:cNvGrpSpPr/>
        <p:nvPr/>
      </p:nvGrpSpPr>
      <p:grpSpPr>
        <a:xfrm>
          <a:off x="0" y="0"/>
          <a:ext cx="0" cy="0"/>
          <a:chOff x="0" y="0"/>
          <a:chExt cx="0" cy="0"/>
        </a:xfrm>
      </p:grpSpPr>
      <p:sp>
        <p:nvSpPr>
          <p:cNvPr id="74" name="Orange bar">
            <a:extLst>
              <a:ext uri="{C183D7F6-B498-43B3-948B-1728B52AA6E4}">
                <adec:decorative xmlns:adec="http://schemas.microsoft.com/office/drawing/2017/decorative" val="1"/>
              </a:ext>
            </a:extLst>
          </p:cNvPr>
          <p:cNvSpPr/>
          <p:nvPr/>
        </p:nvSpPr>
        <p:spPr>
          <a:xfrm>
            <a:off x="0" y="0"/>
            <a:ext cx="12192000" cy="829056"/>
          </a:xfrm>
          <a:prstGeom prst="rect">
            <a:avLst/>
          </a:prstGeom>
          <a:solidFill>
            <a:schemeClr val="accent2"/>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71" name="Title"/>
          <p:cNvSpPr txBox="1">
            <a:spLocks noGrp="1"/>
          </p:cNvSpPr>
          <p:nvPr>
            <p:ph type="title"/>
          </p:nvPr>
        </p:nvSpPr>
        <p:spPr>
          <a:xfrm>
            <a:off x="434447" y="22269"/>
            <a:ext cx="10515600" cy="1325563"/>
          </a:xfrm>
          <a:prstGeom prst="rect">
            <a:avLst/>
          </a:prstGeom>
          <a:noFill/>
          <a:ln>
            <a:noFill/>
          </a:ln>
        </p:spPr>
        <p:txBody>
          <a:bodyPr spcFirstLastPara="1" wrap="square" lIns="91425" tIns="45700" rIns="91425" bIns="45700" anchor="ctr" anchorCtr="0">
            <a:normAutofit/>
          </a:bodyPr>
          <a:lstStyle/>
          <a:p>
            <a:pPr lvl="0">
              <a:buClr>
                <a:schemeClr val="lt1"/>
              </a:buClr>
              <a:buSzPts val="4000"/>
            </a:pPr>
            <a:r>
              <a:rPr lang="en-US" sz="4000" dirty="0">
                <a:solidFill>
                  <a:schemeClr val="lt1"/>
                </a:solidFill>
              </a:rPr>
              <a:t>PRESENTATION SUGGESTIONS</a:t>
            </a:r>
          </a:p>
        </p:txBody>
      </p:sp>
      <p:sp>
        <p:nvSpPr>
          <p:cNvPr id="2" name="Text">
            <a:extLst>
              <a:ext uri="{FF2B5EF4-FFF2-40B4-BE49-F238E27FC236}">
                <a16:creationId xmlns:a16="http://schemas.microsoft.com/office/drawing/2014/main" id="{14F737B0-1C7A-452F-A38E-AF79CA6A8CE7}"/>
              </a:ext>
            </a:extLst>
          </p:cNvPr>
          <p:cNvSpPr>
            <a:spLocks noGrp="1"/>
          </p:cNvSpPr>
          <p:nvPr>
            <p:ph type="body" sz="quarter" idx="4294967295"/>
          </p:nvPr>
        </p:nvSpPr>
        <p:spPr>
          <a:xfrm>
            <a:off x="629392" y="1158875"/>
            <a:ext cx="5062537" cy="5114925"/>
          </a:xfrm>
        </p:spPr>
        <p:txBody>
          <a:bodyPr>
            <a:normAutofit/>
          </a:bodyPr>
          <a:lstStyle/>
          <a:p>
            <a:pPr marL="285750" lvl="0" indent="-285750">
              <a:lnSpc>
                <a:spcPct val="100000"/>
              </a:lnSpc>
              <a:spcBef>
                <a:spcPts val="0"/>
              </a:spcBef>
              <a:buClr>
                <a:srgbClr val="585C5E"/>
              </a:buClr>
              <a:buSzPts val="1800"/>
              <a:buFont typeface="Arial" panose="020B0604020202020204" pitchFamily="34" charset="0"/>
              <a:buChar char="•"/>
            </a:pPr>
            <a:r>
              <a:rPr lang="en-US" sz="1800" dirty="0">
                <a:solidFill>
                  <a:srgbClr val="3A3C3D"/>
                </a:solidFill>
                <a:latin typeface="Arial"/>
                <a:ea typeface="Arial"/>
                <a:cs typeface="Arial"/>
                <a:sym typeface="Arial"/>
              </a:rPr>
              <a:t>Section and divider slides are useful for organizing long, information-heavy presentations.</a:t>
            </a:r>
          </a:p>
          <a:p>
            <a:pPr marL="285750" lvl="0" indent="-285750">
              <a:lnSpc>
                <a:spcPct val="100000"/>
              </a:lnSpc>
              <a:spcBef>
                <a:spcPts val="700"/>
              </a:spcBef>
              <a:buClr>
                <a:srgbClr val="585C5E"/>
              </a:buClr>
              <a:buSzPts val="1800"/>
              <a:buFont typeface="Arial" panose="020B0604020202020204" pitchFamily="34" charset="0"/>
              <a:buChar char="•"/>
            </a:pPr>
            <a:r>
              <a:rPr lang="en-US" sz="1800" dirty="0">
                <a:solidFill>
                  <a:srgbClr val="3A3C3D"/>
                </a:solidFill>
                <a:latin typeface="Arial"/>
                <a:ea typeface="Arial"/>
                <a:cs typeface="Arial"/>
                <a:sym typeface="Arial"/>
              </a:rPr>
              <a:t>Stick to one idea per slide. It’s better to have numerous simple slides than to have complex slides. </a:t>
            </a:r>
          </a:p>
          <a:p>
            <a:pPr marL="285750" lvl="0" indent="-285750">
              <a:lnSpc>
                <a:spcPct val="100000"/>
              </a:lnSpc>
              <a:spcBef>
                <a:spcPts val="700"/>
              </a:spcBef>
              <a:buClr>
                <a:srgbClr val="585C5E"/>
              </a:buClr>
              <a:buSzPts val="1800"/>
              <a:buFont typeface="Arial" panose="020B0604020202020204" pitchFamily="34" charset="0"/>
              <a:buChar char="•"/>
            </a:pPr>
            <a:r>
              <a:rPr lang="en-US" sz="1800" dirty="0">
                <a:solidFill>
                  <a:srgbClr val="3A3C3D"/>
                </a:solidFill>
                <a:latin typeface="Arial"/>
                <a:ea typeface="Arial"/>
                <a:cs typeface="Arial"/>
                <a:sym typeface="Arial"/>
              </a:rPr>
              <a:t>To visualize an idea, replace excessive text with an image or chart. </a:t>
            </a:r>
            <a:endParaRPr lang="en-US" sz="1800" dirty="0">
              <a:solidFill>
                <a:srgbClr val="000000"/>
              </a:solidFill>
              <a:latin typeface="Arial"/>
              <a:ea typeface="Arial"/>
              <a:cs typeface="Arial"/>
              <a:sym typeface="Arial"/>
            </a:endParaRPr>
          </a:p>
          <a:p>
            <a:pPr marL="285750" lvl="0" indent="-285750">
              <a:lnSpc>
                <a:spcPct val="100000"/>
              </a:lnSpc>
              <a:spcBef>
                <a:spcPts val="1400"/>
              </a:spcBef>
              <a:buClr>
                <a:srgbClr val="585C5E"/>
              </a:buClr>
              <a:buSzPts val="1800"/>
              <a:buFont typeface="Arial" panose="020B0604020202020204" pitchFamily="34" charset="0"/>
              <a:buChar char="•"/>
            </a:pPr>
            <a:r>
              <a:rPr lang="en-US" sz="1800" dirty="0">
                <a:solidFill>
                  <a:srgbClr val="3A3C3D"/>
                </a:solidFill>
                <a:latin typeface="Arial"/>
                <a:ea typeface="Arial"/>
                <a:cs typeface="Arial"/>
                <a:sym typeface="Arial"/>
              </a:rPr>
              <a:t>Choose clean, colorful images that are context-appropriate, represent the industry, portray the customer experience and real-life situations, are not awkwardly cropped, and avoid common clichés.</a:t>
            </a:r>
            <a:endParaRPr lang="en-US" sz="1800" dirty="0">
              <a:solidFill>
                <a:srgbClr val="000000"/>
              </a:solidFill>
              <a:latin typeface="Arial"/>
              <a:ea typeface="Arial"/>
              <a:cs typeface="Arial"/>
              <a:sym typeface="Arial"/>
            </a:endParaRPr>
          </a:p>
          <a:p>
            <a:pPr marL="285750" lvl="0" indent="-285750">
              <a:lnSpc>
                <a:spcPct val="100000"/>
              </a:lnSpc>
              <a:spcBef>
                <a:spcPts val="1400"/>
              </a:spcBef>
              <a:buClr>
                <a:srgbClr val="585C5E"/>
              </a:buClr>
              <a:buSzPts val="1800"/>
              <a:buFont typeface="Arial" panose="020B0604020202020204" pitchFamily="34" charset="0"/>
              <a:buChar char="•"/>
            </a:pPr>
            <a:r>
              <a:rPr lang="en-US" sz="1800" dirty="0">
                <a:solidFill>
                  <a:srgbClr val="3A3C3D"/>
                </a:solidFill>
                <a:latin typeface="Arial"/>
                <a:ea typeface="Arial"/>
                <a:cs typeface="Arial"/>
                <a:sym typeface="Arial"/>
              </a:rPr>
              <a:t>Prefer JPG format for photos and PNG for illustrations.</a:t>
            </a:r>
            <a:endParaRPr lang="en-US" sz="1800" dirty="0">
              <a:solidFill>
                <a:srgbClr val="000000"/>
              </a:solidFill>
              <a:latin typeface="Arial"/>
              <a:ea typeface="Arial"/>
              <a:cs typeface="Arial"/>
              <a:sym typeface="Arial"/>
            </a:endParaRPr>
          </a:p>
        </p:txBody>
      </p:sp>
      <p:pic>
        <p:nvPicPr>
          <p:cNvPr id="73" name="Image" descr="A smiling young woman is sitting at a desk with a poster saying &quot;overwhelming&quot; on the wall behind her."/>
          <p:cNvPicPr preferRelativeResize="0"/>
          <p:nvPr/>
        </p:nvPicPr>
        <p:blipFill rotWithShape="1">
          <a:blip r:embed="rId3">
            <a:alphaModFix/>
          </a:blip>
          <a:srcRect l="10895" r="10895"/>
          <a:stretch/>
        </p:blipFill>
        <p:spPr>
          <a:xfrm>
            <a:off x="7129462" y="1273151"/>
            <a:ext cx="5062537" cy="4311698"/>
          </a:xfrm>
          <a:prstGeom prst="rect">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8"/>
        <p:cNvGrpSpPr/>
        <p:nvPr/>
      </p:nvGrpSpPr>
      <p:grpSpPr>
        <a:xfrm>
          <a:off x="0" y="0"/>
          <a:ext cx="0" cy="0"/>
          <a:chOff x="0" y="0"/>
          <a:chExt cx="0" cy="0"/>
        </a:xfrm>
      </p:grpSpPr>
      <p:sp>
        <p:nvSpPr>
          <p:cNvPr id="219" name="Title"/>
          <p:cNvSpPr txBox="1">
            <a:spLocks noGrp="1"/>
          </p:cNvSpPr>
          <p:nvPr>
            <p:ph type="title"/>
          </p:nvPr>
        </p:nvSpPr>
        <p:spPr>
          <a:xfrm>
            <a:off x="7406159" y="1112285"/>
            <a:ext cx="4327566" cy="1274655"/>
          </a:xfrm>
          <a:prstGeom prst="rect">
            <a:avLst/>
          </a:prstGeom>
          <a:noFill/>
          <a:ln>
            <a:noFill/>
          </a:ln>
        </p:spPr>
        <p:txBody>
          <a:bodyPr spcFirstLastPara="1" wrap="square" lIns="91425" tIns="45700" rIns="91425" bIns="45700" anchor="ctr" anchorCtr="0">
            <a:normAutofit/>
          </a:bodyPr>
          <a:lstStyle/>
          <a:p>
            <a:pPr lvl="0">
              <a:lnSpc>
                <a:spcPct val="100000"/>
              </a:lnSpc>
              <a:buClr>
                <a:schemeClr val="accent1"/>
              </a:buClr>
              <a:buSzPts val="2500"/>
            </a:pPr>
            <a:r>
              <a:rPr lang="en-US" sz="2500" dirty="0">
                <a:solidFill>
                  <a:schemeClr val="accent1"/>
                </a:solidFill>
              </a:rPr>
              <a:t>PLACE A SHORT HEADER </a:t>
            </a:r>
            <a:br>
              <a:rPr lang="en-US" sz="2500" dirty="0">
                <a:solidFill>
                  <a:schemeClr val="accent1"/>
                </a:solidFill>
              </a:rPr>
            </a:br>
            <a:r>
              <a:rPr lang="en-US" sz="2500" dirty="0">
                <a:solidFill>
                  <a:schemeClr val="accent1"/>
                </a:solidFill>
              </a:rPr>
              <a:t>HERE. #3</a:t>
            </a:r>
            <a:endParaRPr lang="en-US" sz="2500" dirty="0">
              <a:solidFill>
                <a:srgbClr val="000000"/>
              </a:solidFill>
            </a:endParaRPr>
          </a:p>
        </p:txBody>
      </p:sp>
      <p:sp>
        <p:nvSpPr>
          <p:cNvPr id="3" name="Text">
            <a:extLst>
              <a:ext uri="{FF2B5EF4-FFF2-40B4-BE49-F238E27FC236}">
                <a16:creationId xmlns:a16="http://schemas.microsoft.com/office/drawing/2014/main" id="{3DD3F27B-BA7A-4826-BF40-6CCD3AF102C1}"/>
              </a:ext>
            </a:extLst>
          </p:cNvPr>
          <p:cNvSpPr>
            <a:spLocks noGrp="1"/>
          </p:cNvSpPr>
          <p:nvPr>
            <p:ph sz="quarter" idx="11"/>
          </p:nvPr>
        </p:nvSpPr>
        <p:spPr>
          <a:xfrm>
            <a:off x="7486945" y="2098312"/>
            <a:ext cx="3464833" cy="2937238"/>
          </a:xfrm>
        </p:spPr>
        <p:txBody>
          <a:bodyPr>
            <a:normAutofit fontScale="92500"/>
          </a:bodyPr>
          <a:lstStyle/>
          <a:p>
            <a:r>
              <a:rPr lang="en-US" dirty="0">
                <a:solidFill>
                  <a:srgbClr val="3A3C3D"/>
                </a:solidFill>
                <a:latin typeface="Arial"/>
                <a:ea typeface="Arial"/>
                <a:cs typeface="Arial"/>
                <a:sym typeface="Arial"/>
              </a:rPr>
              <a:t>Lorem ipsum dolor sit </a:t>
            </a:r>
            <a:r>
              <a:rPr lang="en-US" dirty="0" err="1">
                <a:solidFill>
                  <a:srgbClr val="3A3C3D"/>
                </a:solidFill>
                <a:latin typeface="Arial"/>
                <a:ea typeface="Arial"/>
                <a:cs typeface="Arial"/>
                <a:sym typeface="Arial"/>
              </a:rPr>
              <a:t>amet</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consectetuer</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adipiscing</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elit</a:t>
            </a:r>
            <a:r>
              <a:rPr lang="en-US" dirty="0">
                <a:solidFill>
                  <a:srgbClr val="3A3C3D"/>
                </a:solidFill>
                <a:latin typeface="Arial"/>
                <a:ea typeface="Arial"/>
                <a:cs typeface="Arial"/>
                <a:sym typeface="Arial"/>
              </a:rPr>
              <a:t>, sed diam </a:t>
            </a:r>
            <a:r>
              <a:rPr lang="en-US" dirty="0" err="1">
                <a:solidFill>
                  <a:srgbClr val="3A3C3D"/>
                </a:solidFill>
                <a:latin typeface="Arial"/>
                <a:ea typeface="Arial"/>
                <a:cs typeface="Arial"/>
                <a:sym typeface="Arial"/>
              </a:rPr>
              <a:t>nonummy</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nibh</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euismod</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tincidunt</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ut</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laoreet</a:t>
            </a:r>
            <a:r>
              <a:rPr lang="en-US" dirty="0">
                <a:solidFill>
                  <a:srgbClr val="3A3C3D"/>
                </a:solidFill>
                <a:latin typeface="Arial"/>
                <a:ea typeface="Arial"/>
                <a:cs typeface="Arial"/>
                <a:sym typeface="Arial"/>
              </a:rPr>
              <a:t> dolore magna </a:t>
            </a:r>
            <a:r>
              <a:rPr lang="en-US" dirty="0" err="1">
                <a:solidFill>
                  <a:srgbClr val="3A3C3D"/>
                </a:solidFill>
                <a:latin typeface="Arial"/>
                <a:ea typeface="Arial"/>
                <a:cs typeface="Arial"/>
                <a:sym typeface="Arial"/>
              </a:rPr>
              <a:t>aliquam</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erat</a:t>
            </a:r>
            <a:r>
              <a:rPr lang="en-US" dirty="0">
                <a:solidFill>
                  <a:srgbClr val="3A3C3D"/>
                </a:solidFill>
                <a:latin typeface="Arial"/>
                <a:ea typeface="Arial"/>
                <a:cs typeface="Arial"/>
                <a:sym typeface="Arial"/>
              </a:rPr>
              <a:t> </a:t>
            </a:r>
            <a:r>
              <a:rPr lang="en-US" dirty="0" err="1">
                <a:solidFill>
                  <a:srgbClr val="3A3C3D"/>
                </a:solidFill>
                <a:latin typeface="Arial"/>
                <a:ea typeface="Arial"/>
                <a:cs typeface="Arial"/>
                <a:sym typeface="Arial"/>
              </a:rPr>
              <a:t>volutpat</a:t>
            </a:r>
            <a:r>
              <a:rPr lang="en-US" dirty="0">
                <a:solidFill>
                  <a:srgbClr val="3A3C3D"/>
                </a:solidFill>
                <a:latin typeface="Arial"/>
                <a:ea typeface="Arial"/>
                <a:cs typeface="Arial"/>
                <a:sym typeface="Arial"/>
              </a:rPr>
              <a:t>. </a:t>
            </a:r>
          </a:p>
        </p:txBody>
      </p:sp>
      <p:pic>
        <p:nvPicPr>
          <p:cNvPr id="220" name="Image" descr="Drop ceiling from the Innovation Campus start-up space.">
            <a:extLst>
              <a:ext uri="{C183D7F6-B498-43B3-948B-1728B52AA6E4}">
                <adec:decorative xmlns:adec="http://schemas.microsoft.com/office/drawing/2017/decorative" val="0"/>
              </a:ext>
            </a:extLst>
          </p:cNvPr>
          <p:cNvPicPr preferRelativeResize="0"/>
          <p:nvPr/>
        </p:nvPicPr>
        <p:blipFill rotWithShape="1">
          <a:blip r:embed="rId3">
            <a:alphaModFix/>
          </a:blip>
          <a:srcRect l="323" r="322"/>
          <a:stretch/>
        </p:blipFill>
        <p:spPr>
          <a:xfrm>
            <a:off x="951627" y="1422035"/>
            <a:ext cx="5886052" cy="3924599"/>
          </a:xfrm>
          <a:prstGeom prst="rect">
            <a:avLst/>
          </a:prstGeom>
          <a:noFill/>
          <a:ln>
            <a:noFill/>
          </a:ln>
        </p:spPr>
      </p:pic>
      <p:sp>
        <p:nvSpPr>
          <p:cNvPr id="224" name="Footer"/>
          <p:cNvSpPr/>
          <p:nvPr/>
        </p:nvSpPr>
        <p:spPr>
          <a:xfrm>
            <a:off x="580032" y="6168238"/>
            <a:ext cx="2892993" cy="415217"/>
          </a:xfrm>
          <a:prstGeom prst="rect">
            <a:avLst/>
          </a:prstGeom>
          <a:noFill/>
          <a:ln>
            <a:noFill/>
          </a:ln>
        </p:spPr>
        <p:txBody>
          <a:bodyPr spcFirstLastPara="1" wrap="square" lIns="45700" tIns="45700" rIns="45700" bIns="45700" anchor="b" anchorCtr="0">
            <a:noAutofit/>
          </a:bodyPr>
          <a:lstStyle/>
          <a:p>
            <a:pPr marL="0" marR="0" lvl="0" indent="0" algn="l" rtl="0">
              <a:lnSpc>
                <a:spcPct val="90000"/>
              </a:lnSpc>
              <a:spcBef>
                <a:spcPts val="0"/>
              </a:spcBef>
              <a:spcAft>
                <a:spcPts val="0"/>
              </a:spcAft>
              <a:buClr>
                <a:schemeClr val="accent1"/>
              </a:buClr>
              <a:buSzPts val="1400"/>
              <a:buFont typeface="Arial"/>
              <a:buNone/>
            </a:pPr>
            <a:r>
              <a:rPr lang="en-US" sz="1400" b="0" i="0" u="none" strike="noStrike" cap="none" dirty="0">
                <a:solidFill>
                  <a:schemeClr val="accent1"/>
                </a:solidFill>
                <a:latin typeface="Arial"/>
                <a:ea typeface="Arial"/>
                <a:cs typeface="Arial"/>
                <a:sym typeface="Arial"/>
              </a:rPr>
              <a:t>SECTION TITLE</a:t>
            </a:r>
            <a:endParaRPr sz="1400" b="0" i="0" u="none" strike="noStrike" cap="none" dirty="0">
              <a:solidFill>
                <a:schemeClr val="accent1"/>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28"/>
        <p:cNvGrpSpPr/>
        <p:nvPr/>
      </p:nvGrpSpPr>
      <p:grpSpPr>
        <a:xfrm>
          <a:off x="0" y="0"/>
          <a:ext cx="0" cy="0"/>
          <a:chOff x="0" y="0"/>
          <a:chExt cx="0" cy="0"/>
        </a:xfrm>
      </p:grpSpPr>
      <p:sp>
        <p:nvSpPr>
          <p:cNvPr id="229" name="Title"/>
          <p:cNvSpPr txBox="1">
            <a:spLocks noGrp="1"/>
          </p:cNvSpPr>
          <p:nvPr>
            <p:ph type="title"/>
          </p:nvPr>
        </p:nvSpPr>
        <p:spPr>
          <a:xfrm>
            <a:off x="838200" y="-143767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3500"/>
              <a:buFont typeface="Arial"/>
              <a:buNone/>
            </a:pPr>
            <a:r>
              <a:rPr lang="en-US" dirty="0"/>
              <a:t>Photo and Quote</a:t>
            </a:r>
            <a:endParaRPr dirty="0"/>
          </a:p>
        </p:txBody>
      </p:sp>
      <p:sp>
        <p:nvSpPr>
          <p:cNvPr id="2" name="Callout">
            <a:extLst>
              <a:ext uri="{FF2B5EF4-FFF2-40B4-BE49-F238E27FC236}">
                <a16:creationId xmlns:a16="http://schemas.microsoft.com/office/drawing/2014/main" id="{83F46529-1355-4ADA-86BE-9EE9DB973EBD}"/>
              </a:ext>
            </a:extLst>
          </p:cNvPr>
          <p:cNvSpPr>
            <a:spLocks noGrp="1"/>
          </p:cNvSpPr>
          <p:nvPr>
            <p:ph type="body" sz="quarter" idx="10"/>
          </p:nvPr>
        </p:nvSpPr>
        <p:spPr>
          <a:xfrm>
            <a:off x="6857999" y="2146801"/>
            <a:ext cx="4495802" cy="4454525"/>
          </a:xfrm>
        </p:spPr>
        <p:txBody>
          <a:bodyPr>
            <a:normAutofit/>
          </a:bodyPr>
          <a:lstStyle/>
          <a:p>
            <a:pPr marL="0" lvl="0" indent="0">
              <a:lnSpc>
                <a:spcPct val="100000"/>
              </a:lnSpc>
              <a:spcBef>
                <a:spcPts val="0"/>
              </a:spcBef>
              <a:buClr>
                <a:schemeClr val="dk2"/>
              </a:buClr>
              <a:buSzPts val="2500"/>
              <a:buNone/>
            </a:pPr>
            <a:r>
              <a:rPr lang="en-US" sz="2400" dirty="0">
                <a:solidFill>
                  <a:srgbClr val="3A3C3D"/>
                </a:solidFill>
                <a:ea typeface="Arial"/>
                <a:cs typeface="Arial"/>
                <a:sym typeface="Arial"/>
              </a:rPr>
              <a:t>“Lorem ipsum dolor sit </a:t>
            </a:r>
            <a:r>
              <a:rPr lang="en-US" sz="2400" dirty="0" err="1">
                <a:solidFill>
                  <a:srgbClr val="3A3C3D"/>
                </a:solidFill>
                <a:ea typeface="Arial"/>
                <a:cs typeface="Arial"/>
                <a:sym typeface="Arial"/>
              </a:rPr>
              <a:t>amet</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consectetuer</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adipiscing</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elit</a:t>
            </a:r>
            <a:r>
              <a:rPr lang="en-US" sz="2400" dirty="0">
                <a:solidFill>
                  <a:srgbClr val="3A3C3D"/>
                </a:solidFill>
                <a:ea typeface="Arial"/>
                <a:cs typeface="Arial"/>
                <a:sym typeface="Arial"/>
              </a:rPr>
              <a:t>, sed diam </a:t>
            </a:r>
            <a:r>
              <a:rPr lang="en-US" sz="2400" dirty="0" err="1">
                <a:solidFill>
                  <a:srgbClr val="3A3C3D"/>
                </a:solidFill>
                <a:ea typeface="Arial"/>
                <a:cs typeface="Arial"/>
                <a:sym typeface="Arial"/>
              </a:rPr>
              <a:t>nonummy</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nibh</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euismod</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tincidunt</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ut</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laoreet</a:t>
            </a:r>
            <a:r>
              <a:rPr lang="en-US" sz="2400" dirty="0">
                <a:solidFill>
                  <a:srgbClr val="3A3C3D"/>
                </a:solidFill>
                <a:ea typeface="Arial"/>
                <a:cs typeface="Arial"/>
                <a:sym typeface="Arial"/>
              </a:rPr>
              <a:t> dolore magna </a:t>
            </a:r>
            <a:r>
              <a:rPr lang="en-US" sz="2400" dirty="0" err="1">
                <a:solidFill>
                  <a:srgbClr val="3A3C3D"/>
                </a:solidFill>
                <a:ea typeface="Arial"/>
                <a:cs typeface="Arial"/>
                <a:sym typeface="Arial"/>
              </a:rPr>
              <a:t>aliquam</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erat</a:t>
            </a:r>
            <a:r>
              <a:rPr lang="en-US" sz="2400" dirty="0">
                <a:solidFill>
                  <a:srgbClr val="3A3C3D"/>
                </a:solidFill>
                <a:ea typeface="Arial"/>
                <a:cs typeface="Arial"/>
                <a:sym typeface="Arial"/>
              </a:rPr>
              <a:t> </a:t>
            </a:r>
            <a:r>
              <a:rPr lang="en-US" sz="2400" dirty="0" err="1">
                <a:solidFill>
                  <a:srgbClr val="3A3C3D"/>
                </a:solidFill>
                <a:ea typeface="Arial"/>
                <a:cs typeface="Arial"/>
                <a:sym typeface="Arial"/>
              </a:rPr>
              <a:t>volutpat</a:t>
            </a:r>
            <a:r>
              <a:rPr lang="en-US" sz="2400" dirty="0">
                <a:solidFill>
                  <a:srgbClr val="3A3C3D"/>
                </a:solidFill>
                <a:ea typeface="Arial"/>
                <a:cs typeface="Arial"/>
                <a:sym typeface="Arial"/>
              </a:rPr>
              <a:t>.” </a:t>
            </a:r>
          </a:p>
          <a:p>
            <a:pPr marL="0" lvl="0" indent="0">
              <a:lnSpc>
                <a:spcPct val="100000"/>
              </a:lnSpc>
              <a:spcBef>
                <a:spcPts val="0"/>
              </a:spcBef>
              <a:buClr>
                <a:srgbClr val="83003F"/>
              </a:buClr>
              <a:buSzPts val="2500"/>
              <a:buNone/>
            </a:pPr>
            <a:endParaRPr lang="en-US" sz="2400" dirty="0">
              <a:solidFill>
                <a:srgbClr val="3A3C3D"/>
              </a:solidFill>
              <a:ea typeface="Arial"/>
              <a:cs typeface="Arial"/>
              <a:sym typeface="Arial"/>
            </a:endParaRPr>
          </a:p>
          <a:p>
            <a:pPr marL="0" lvl="0" indent="0">
              <a:lnSpc>
                <a:spcPct val="100000"/>
              </a:lnSpc>
              <a:spcBef>
                <a:spcPts val="0"/>
              </a:spcBef>
              <a:buClr>
                <a:schemeClr val="dk1"/>
              </a:buClr>
              <a:buSzPts val="2500"/>
              <a:buNone/>
            </a:pPr>
            <a:r>
              <a:rPr lang="en-US" sz="2400" dirty="0">
                <a:solidFill>
                  <a:srgbClr val="3A3C3D"/>
                </a:solidFill>
                <a:ea typeface="Arial"/>
                <a:cs typeface="Arial"/>
                <a:sym typeface="Arial"/>
              </a:rPr>
              <a:t>- FIRST LASTNAME</a:t>
            </a:r>
          </a:p>
        </p:txBody>
      </p:sp>
      <p:pic>
        <p:nvPicPr>
          <p:cNvPr id="230" name="Image" descr="A young woman wearing a hijab works at a table saw in Virginia Tech's sculpture studio."/>
          <p:cNvPicPr preferRelativeResize="0">
            <a:picLocks noGrp="1"/>
          </p:cNvPicPr>
          <p:nvPr>
            <p:ph type="pic" idx="4294967295"/>
          </p:nvPr>
        </p:nvPicPr>
        <p:blipFill rotWithShape="1">
          <a:blip r:embed="rId3">
            <a:alphaModFix/>
          </a:blip>
          <a:srcRect l="21135" r="21135"/>
          <a:stretch/>
        </p:blipFill>
        <p:spPr>
          <a:xfrm>
            <a:off x="0" y="0"/>
            <a:ext cx="5943600" cy="685800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35"/>
        <p:cNvGrpSpPr/>
        <p:nvPr/>
      </p:nvGrpSpPr>
      <p:grpSpPr>
        <a:xfrm>
          <a:off x="0" y="0"/>
          <a:ext cx="0" cy="0"/>
          <a:chOff x="0" y="0"/>
          <a:chExt cx="0" cy="0"/>
        </a:xfrm>
      </p:grpSpPr>
      <p:sp>
        <p:nvSpPr>
          <p:cNvPr id="236" name="Title"/>
          <p:cNvSpPr txBox="1">
            <a:spLocks noGrp="1"/>
          </p:cNvSpPr>
          <p:nvPr>
            <p:ph type="title"/>
          </p:nvPr>
        </p:nvSpPr>
        <p:spPr>
          <a:xfrm>
            <a:off x="838200" y="-1425777"/>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3500"/>
              <a:buFont typeface="Arial"/>
              <a:buNone/>
            </a:pPr>
            <a:r>
              <a:rPr lang="en-US" dirty="0"/>
              <a:t>Quote Callout</a:t>
            </a:r>
            <a:endParaRPr dirty="0"/>
          </a:p>
        </p:txBody>
      </p:sp>
      <p:sp>
        <p:nvSpPr>
          <p:cNvPr id="3" name="Callout">
            <a:extLst>
              <a:ext uri="{FF2B5EF4-FFF2-40B4-BE49-F238E27FC236}">
                <a16:creationId xmlns:a16="http://schemas.microsoft.com/office/drawing/2014/main" id="{A907B414-D016-4187-A1FB-71F8405DB33E}"/>
              </a:ext>
            </a:extLst>
          </p:cNvPr>
          <p:cNvSpPr>
            <a:spLocks noGrp="1"/>
          </p:cNvSpPr>
          <p:nvPr>
            <p:ph type="body" sz="quarter" idx="4294967295"/>
          </p:nvPr>
        </p:nvSpPr>
        <p:spPr>
          <a:xfrm>
            <a:off x="2803700" y="2035292"/>
            <a:ext cx="6082930" cy="3420016"/>
          </a:xfrm>
        </p:spPr>
        <p:txBody>
          <a:bodyPr>
            <a:normAutofit/>
          </a:bodyPr>
          <a:lstStyle/>
          <a:p>
            <a:pPr marL="0" lvl="0" indent="0">
              <a:lnSpc>
                <a:spcPct val="100000"/>
              </a:lnSpc>
              <a:spcBef>
                <a:spcPts val="0"/>
              </a:spcBef>
              <a:buClr>
                <a:schemeClr val="dk2"/>
              </a:buClr>
              <a:buSzPts val="2500"/>
              <a:buNone/>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sed diam </a:t>
            </a:r>
            <a:r>
              <a:rPr lang="en-US" sz="2400" dirty="0" err="1">
                <a:solidFill>
                  <a:srgbClr val="3A3C3D"/>
                </a:solidFill>
                <a:latin typeface="Arial"/>
                <a:ea typeface="Arial"/>
                <a:cs typeface="Arial"/>
                <a:sym typeface="Arial"/>
              </a:rPr>
              <a:t>nonummy</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nibh</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euismod</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tincidunt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ut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laoreet</a:t>
            </a:r>
            <a:r>
              <a:rPr lang="en-US" sz="2400" dirty="0">
                <a:solidFill>
                  <a:srgbClr val="3A3C3D"/>
                </a:solidFill>
                <a:latin typeface="Arial"/>
                <a:ea typeface="Arial"/>
                <a:cs typeface="Arial"/>
                <a:sym typeface="Arial"/>
              </a:rPr>
              <a:t> dolore magna </a:t>
            </a:r>
            <a:r>
              <a:rPr lang="en-US" sz="2400" dirty="0" err="1">
                <a:solidFill>
                  <a:srgbClr val="3A3C3D"/>
                </a:solidFill>
                <a:latin typeface="Arial"/>
                <a:ea typeface="Arial"/>
                <a:cs typeface="Arial"/>
                <a:sym typeface="Arial"/>
              </a:rPr>
              <a:t>aliquam</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erat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volutpat</a:t>
            </a:r>
            <a:r>
              <a:rPr lang="en-US" sz="2400" dirty="0">
                <a:solidFill>
                  <a:srgbClr val="3A3C3D"/>
                </a:solidFill>
                <a:latin typeface="Arial"/>
                <a:ea typeface="Arial"/>
                <a:cs typeface="Arial"/>
                <a:sym typeface="Arial"/>
              </a:rPr>
              <a:t>. </a:t>
            </a:r>
          </a:p>
          <a:p>
            <a:pPr marL="0" lvl="0" indent="0">
              <a:lnSpc>
                <a:spcPct val="100000"/>
              </a:lnSpc>
              <a:spcBef>
                <a:spcPts val="0"/>
              </a:spcBef>
              <a:buClr>
                <a:srgbClr val="83003F"/>
              </a:buClr>
              <a:buSzPts val="2500"/>
              <a:buNone/>
            </a:pPr>
            <a:endParaRPr lang="en-US" sz="2400" dirty="0">
              <a:solidFill>
                <a:srgbClr val="3A3C3D"/>
              </a:solidFill>
              <a:latin typeface="Arial"/>
              <a:ea typeface="Arial"/>
              <a:cs typeface="Arial"/>
              <a:sym typeface="Arial"/>
            </a:endParaRPr>
          </a:p>
          <a:p>
            <a:pPr marL="0" lvl="0" indent="0">
              <a:lnSpc>
                <a:spcPct val="100000"/>
              </a:lnSpc>
              <a:spcBef>
                <a:spcPts val="0"/>
              </a:spcBef>
              <a:buClr>
                <a:schemeClr val="dk1"/>
              </a:buClr>
              <a:buSzPts val="2500"/>
              <a:buNone/>
            </a:pPr>
            <a:r>
              <a:rPr lang="en-US" sz="2400" dirty="0">
                <a:solidFill>
                  <a:srgbClr val="3A3C3D"/>
                </a:solidFill>
                <a:latin typeface="Arial"/>
                <a:ea typeface="Arial"/>
                <a:cs typeface="Arial"/>
                <a:sym typeface="Arial"/>
              </a:rPr>
              <a:t>- FIRST LASTNAME</a:t>
            </a:r>
          </a:p>
        </p:txBody>
      </p:sp>
      <p:sp>
        <p:nvSpPr>
          <p:cNvPr id="239" name="Open Quote">
            <a:extLst>
              <a:ext uri="{C183D7F6-B498-43B3-948B-1728B52AA6E4}">
                <adec:decorative xmlns:adec="http://schemas.microsoft.com/office/drawing/2017/decorative" val="1"/>
              </a:ext>
            </a:extLst>
          </p:cNvPr>
          <p:cNvSpPr txBox="1"/>
          <p:nvPr/>
        </p:nvSpPr>
        <p:spPr>
          <a:xfrm>
            <a:off x="2201973" y="1436146"/>
            <a:ext cx="646331"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200"/>
              <a:buFont typeface="Arial"/>
              <a:buNone/>
            </a:pPr>
            <a:r>
              <a:rPr lang="en-US" sz="7200" b="1"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
        <p:nvSpPr>
          <p:cNvPr id="240" name="Close quote">
            <a:extLst>
              <a:ext uri="{C183D7F6-B498-43B3-948B-1728B52AA6E4}">
                <adec:decorative xmlns:adec="http://schemas.microsoft.com/office/drawing/2017/decorative" val="1"/>
              </a:ext>
            </a:extLst>
          </p:cNvPr>
          <p:cNvSpPr txBox="1"/>
          <p:nvPr/>
        </p:nvSpPr>
        <p:spPr>
          <a:xfrm>
            <a:off x="6096000" y="3174125"/>
            <a:ext cx="646331" cy="120032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200"/>
              <a:buFont typeface="Arial"/>
              <a:buNone/>
            </a:pPr>
            <a:r>
              <a:rPr lang="en-US" sz="7200" b="1" i="0" u="none" strike="noStrike" cap="none">
                <a:solidFill>
                  <a:schemeClr val="accent1"/>
                </a:solidFill>
                <a:latin typeface="Arial"/>
                <a:ea typeface="Arial"/>
                <a:cs typeface="Arial"/>
                <a:sym typeface="Arial"/>
              </a:rPr>
              <a:t>”</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44"/>
        <p:cNvGrpSpPr/>
        <p:nvPr/>
      </p:nvGrpSpPr>
      <p:grpSpPr>
        <a:xfrm>
          <a:off x="0" y="0"/>
          <a:ext cx="0" cy="0"/>
          <a:chOff x="0" y="0"/>
          <a:chExt cx="0" cy="0"/>
        </a:xfrm>
      </p:grpSpPr>
      <p:sp>
        <p:nvSpPr>
          <p:cNvPr id="245" name="Title"/>
          <p:cNvSpPr txBox="1">
            <a:spLocks noGrp="1"/>
          </p:cNvSpPr>
          <p:nvPr>
            <p:ph type="title"/>
          </p:nvPr>
        </p:nvSpPr>
        <p:spPr>
          <a:xfrm>
            <a:off x="998537" y="276621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3500"/>
              <a:buFont typeface="Arial"/>
              <a:buNone/>
            </a:pPr>
            <a:r>
              <a:rPr lang="en-US" dirty="0"/>
              <a:t>Large Image</a:t>
            </a:r>
            <a:endParaRPr dirty="0"/>
          </a:p>
        </p:txBody>
      </p:sp>
      <p:pic>
        <p:nvPicPr>
          <p:cNvPr id="246" name="Image" descr="Students on sidewalk near Torgersen Bridge"/>
          <p:cNvPicPr preferRelativeResize="0">
            <a:picLocks noGrp="1"/>
          </p:cNvPicPr>
          <p:nvPr>
            <p:ph type="pic" idx="2"/>
          </p:nvPr>
        </p:nvPicPr>
        <p:blipFill rotWithShape="1">
          <a:blip r:embed="rId3">
            <a:alphaModFix/>
          </a:blip>
          <a:srcRect t="11904" b="11904"/>
          <a:stretch/>
        </p:blipFill>
        <p:spPr>
          <a:xfrm>
            <a:off x="677862" y="685800"/>
            <a:ext cx="10836275" cy="5486400"/>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50"/>
        <p:cNvGrpSpPr/>
        <p:nvPr/>
      </p:nvGrpSpPr>
      <p:grpSpPr>
        <a:xfrm>
          <a:off x="0" y="0"/>
          <a:ext cx="0" cy="0"/>
          <a:chOff x="0" y="0"/>
          <a:chExt cx="0" cy="0"/>
        </a:xfrm>
      </p:grpSpPr>
      <p:sp>
        <p:nvSpPr>
          <p:cNvPr id="251" name="Title"/>
          <p:cNvSpPr txBox="1">
            <a:spLocks noGrp="1"/>
          </p:cNvSpPr>
          <p:nvPr>
            <p:ph type="title"/>
          </p:nvPr>
        </p:nvSpPr>
        <p:spPr>
          <a:xfrm>
            <a:off x="838200" y="-1368652"/>
            <a:ext cx="11242040" cy="1236571"/>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3500"/>
              <a:buFont typeface="Arial"/>
              <a:buNone/>
            </a:pPr>
            <a:r>
              <a:rPr lang="en-US" dirty="0"/>
              <a:t>Photo Collage</a:t>
            </a:r>
            <a:endParaRPr dirty="0"/>
          </a:p>
        </p:txBody>
      </p:sp>
      <p:pic>
        <p:nvPicPr>
          <p:cNvPr id="252" name="Image" descr="Looking up at a tree with fall foliage in Virginia Tech's school colors of orange and maroon."/>
          <p:cNvPicPr preferRelativeResize="0">
            <a:picLocks noGrp="1"/>
          </p:cNvPicPr>
          <p:nvPr>
            <p:ph type="pic" idx="2"/>
          </p:nvPr>
        </p:nvPicPr>
        <p:blipFill rotWithShape="1">
          <a:blip r:embed="rId3">
            <a:alphaModFix/>
          </a:blip>
          <a:srcRect l="5780" r="5780"/>
          <a:stretch/>
        </p:blipFill>
        <p:spPr>
          <a:xfrm>
            <a:off x="503583" y="688975"/>
            <a:ext cx="3224213" cy="5486400"/>
          </a:xfrm>
          <a:prstGeom prst="rect">
            <a:avLst/>
          </a:prstGeom>
          <a:noFill/>
          <a:ln>
            <a:noFill/>
          </a:ln>
        </p:spPr>
      </p:pic>
      <p:pic>
        <p:nvPicPr>
          <p:cNvPr id="255" name="Image" descr="Three young black men study a computer&#10;"/>
          <p:cNvPicPr preferRelativeResize="0">
            <a:picLocks noGrp="1"/>
          </p:cNvPicPr>
          <p:nvPr>
            <p:ph type="pic" idx="5"/>
          </p:nvPr>
        </p:nvPicPr>
        <p:blipFill rotWithShape="1">
          <a:blip r:embed="rId4">
            <a:alphaModFix/>
          </a:blip>
          <a:srcRect l="10862" r="10860"/>
          <a:stretch/>
        </p:blipFill>
        <p:spPr>
          <a:xfrm>
            <a:off x="3898900" y="692150"/>
            <a:ext cx="3922712" cy="3341688"/>
          </a:xfrm>
          <a:prstGeom prst="rect">
            <a:avLst/>
          </a:prstGeom>
          <a:noFill/>
          <a:ln>
            <a:noFill/>
          </a:ln>
        </p:spPr>
      </p:pic>
      <p:pic>
        <p:nvPicPr>
          <p:cNvPr id="256" name="Image" descr="A woman with long hair and an illustration book reviews artistic posters mounted on a wall."/>
          <p:cNvPicPr preferRelativeResize="0">
            <a:picLocks noGrp="1"/>
          </p:cNvPicPr>
          <p:nvPr>
            <p:ph type="pic" idx="6"/>
          </p:nvPr>
        </p:nvPicPr>
        <p:blipFill rotWithShape="1">
          <a:blip r:embed="rId5">
            <a:alphaModFix/>
          </a:blip>
          <a:srcRect t="15113" b="15113"/>
          <a:stretch/>
        </p:blipFill>
        <p:spPr>
          <a:xfrm>
            <a:off x="3898900" y="4324350"/>
            <a:ext cx="3922712" cy="1851025"/>
          </a:xfrm>
          <a:prstGeom prst="rect">
            <a:avLst/>
          </a:prstGeom>
          <a:noFill/>
          <a:ln>
            <a:noFill/>
          </a:ln>
        </p:spPr>
      </p:pic>
      <p:pic>
        <p:nvPicPr>
          <p:cNvPr id="254" name="Image" descr="Automated robots ferry electronics on overhead tracks."/>
          <p:cNvPicPr preferRelativeResize="0">
            <a:picLocks noGrp="1"/>
          </p:cNvPicPr>
          <p:nvPr>
            <p:ph type="pic" idx="4"/>
          </p:nvPr>
        </p:nvPicPr>
        <p:blipFill rotWithShape="1">
          <a:blip r:embed="rId6">
            <a:alphaModFix/>
          </a:blip>
          <a:srcRect t="5835" b="5835"/>
          <a:stretch/>
        </p:blipFill>
        <p:spPr>
          <a:xfrm>
            <a:off x="7992716" y="688975"/>
            <a:ext cx="3224212" cy="1892300"/>
          </a:xfrm>
          <a:prstGeom prst="rect">
            <a:avLst/>
          </a:prstGeom>
          <a:noFill/>
          <a:ln>
            <a:noFill/>
          </a:ln>
        </p:spPr>
      </p:pic>
      <p:pic>
        <p:nvPicPr>
          <p:cNvPr id="253" name="Image" descr="Four students laugh outside with one of them seated."/>
          <p:cNvPicPr preferRelativeResize="0">
            <a:picLocks noGrp="1"/>
          </p:cNvPicPr>
          <p:nvPr>
            <p:ph type="pic" idx="3"/>
          </p:nvPr>
        </p:nvPicPr>
        <p:blipFill rotWithShape="1">
          <a:blip r:embed="rId7">
            <a:alphaModFix/>
          </a:blip>
          <a:srcRect l="10632" r="25098"/>
          <a:stretch/>
        </p:blipFill>
        <p:spPr>
          <a:xfrm>
            <a:off x="7992716" y="2813050"/>
            <a:ext cx="3248025" cy="335597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60"/>
        <p:cNvGrpSpPr/>
        <p:nvPr/>
      </p:nvGrpSpPr>
      <p:grpSpPr>
        <a:xfrm>
          <a:off x="0" y="0"/>
          <a:ext cx="0" cy="0"/>
          <a:chOff x="0" y="0"/>
          <a:chExt cx="0" cy="0"/>
        </a:xfrm>
      </p:grpSpPr>
      <p:sp>
        <p:nvSpPr>
          <p:cNvPr id="267" name="Title">
            <a:extLst>
              <a:ext uri="{C183D7F6-B498-43B3-948B-1728B52AA6E4}">
                <adec:decorative xmlns:adec="http://schemas.microsoft.com/office/drawing/2017/decorative" val="0"/>
              </a:ext>
            </a:extLst>
          </p:cNvPr>
          <p:cNvSpPr txBox="1">
            <a:spLocks noGrp="1"/>
          </p:cNvSpPr>
          <p:nvPr>
            <p:ph type="title"/>
          </p:nvPr>
        </p:nvSpPr>
        <p:spPr>
          <a:xfrm>
            <a:off x="987335" y="-1643749"/>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3500"/>
              <a:buFont typeface="Arial"/>
              <a:buNone/>
            </a:pPr>
            <a:r>
              <a:rPr lang="en-US" dirty="0"/>
              <a:t>Three rectangular items</a:t>
            </a:r>
            <a:endParaRPr dirty="0"/>
          </a:p>
        </p:txBody>
      </p:sp>
      <p:sp>
        <p:nvSpPr>
          <p:cNvPr id="2" name="Category 1">
            <a:extLst>
              <a:ext uri="{FF2B5EF4-FFF2-40B4-BE49-F238E27FC236}">
                <a16:creationId xmlns:a16="http://schemas.microsoft.com/office/drawing/2014/main" id="{24BDFEEB-A679-4CCF-959F-35F636CA382B}"/>
              </a:ext>
              <a:ext uri="{C183D7F6-B498-43B3-948B-1728B52AA6E4}">
                <adec:decorative xmlns:adec="http://schemas.microsoft.com/office/drawing/2017/decorative" val="0"/>
              </a:ext>
            </a:extLst>
          </p:cNvPr>
          <p:cNvSpPr>
            <a:spLocks noGrp="1"/>
          </p:cNvSpPr>
          <p:nvPr>
            <p:ph type="body" sz="quarter" idx="10"/>
          </p:nvPr>
        </p:nvSpPr>
        <p:spPr>
          <a:xfrm>
            <a:off x="3691477" y="1159144"/>
            <a:ext cx="3798425" cy="678265"/>
          </a:xfrm>
        </p:spPr>
        <p:txBody>
          <a:bodyPr/>
          <a:lstStyle/>
          <a:p>
            <a:pPr marL="50800" indent="0">
              <a:buNone/>
            </a:pPr>
            <a:r>
              <a:rPr lang="en-US" sz="2500" dirty="0">
                <a:solidFill>
                  <a:schemeClr val="dk1"/>
                </a:solidFill>
                <a:ea typeface="Arial"/>
                <a:sym typeface="Arial"/>
              </a:rPr>
              <a:t>INFORMATION</a:t>
            </a:r>
          </a:p>
        </p:txBody>
      </p:sp>
      <p:sp>
        <p:nvSpPr>
          <p:cNvPr id="7" name="Description 1">
            <a:extLst>
              <a:ext uri="{FF2B5EF4-FFF2-40B4-BE49-F238E27FC236}">
                <a16:creationId xmlns:a16="http://schemas.microsoft.com/office/drawing/2014/main" id="{73BDD280-16E1-42B4-B693-F73A0FA38E92}"/>
              </a:ext>
            </a:extLst>
          </p:cNvPr>
          <p:cNvSpPr>
            <a:spLocks noGrp="1"/>
          </p:cNvSpPr>
          <p:nvPr>
            <p:ph type="body" sz="quarter" idx="13"/>
          </p:nvPr>
        </p:nvSpPr>
        <p:spPr>
          <a:xfrm>
            <a:off x="3691015" y="1720234"/>
            <a:ext cx="3798887" cy="1141413"/>
          </a:xfrm>
        </p:spPr>
        <p:txBody>
          <a:bodyPr/>
          <a:lstStyle/>
          <a:p>
            <a:r>
              <a:rPr lang="en-US" dirty="0">
                <a:latin typeface="Arial" panose="020B0604020202020204" pitchFamily="34" charset="0"/>
                <a:cs typeface="Arial" panose="020B0604020202020204" pitchFamily="34" charset="0"/>
              </a:rPr>
              <a:t>Short description</a:t>
            </a:r>
          </a:p>
        </p:txBody>
      </p:sp>
      <p:pic>
        <p:nvPicPr>
          <p:cNvPr id="269" name="Image 1" descr="Abstract photo of buglers and other Marching Virginians">
            <a:extLst>
              <a:ext uri="{C183D7F6-B498-43B3-948B-1728B52AA6E4}">
                <adec:decorative xmlns:adec="http://schemas.microsoft.com/office/drawing/2017/decorative" val="0"/>
              </a:ext>
            </a:extLst>
          </p:cNvPr>
          <p:cNvPicPr preferRelativeResize="0"/>
          <p:nvPr/>
        </p:nvPicPr>
        <p:blipFill rotWithShape="1">
          <a:blip r:embed="rId3">
            <a:alphaModFix/>
          </a:blip>
          <a:srcRect/>
          <a:stretch/>
        </p:blipFill>
        <p:spPr>
          <a:xfrm>
            <a:off x="746237" y="1122604"/>
            <a:ext cx="2644456" cy="1757228"/>
          </a:xfrm>
          <a:prstGeom prst="rect">
            <a:avLst/>
          </a:prstGeom>
          <a:noFill/>
          <a:ln>
            <a:noFill/>
          </a:ln>
        </p:spPr>
      </p:pic>
      <p:sp>
        <p:nvSpPr>
          <p:cNvPr id="5" name="category 2">
            <a:extLst>
              <a:ext uri="{FF2B5EF4-FFF2-40B4-BE49-F238E27FC236}">
                <a16:creationId xmlns:a16="http://schemas.microsoft.com/office/drawing/2014/main" id="{FDB47781-93C2-46D8-98BD-24D996D274D2}"/>
              </a:ext>
              <a:ext uri="{C183D7F6-B498-43B3-948B-1728B52AA6E4}">
                <adec:decorative xmlns:adec="http://schemas.microsoft.com/office/drawing/2017/decorative" val="0"/>
              </a:ext>
            </a:extLst>
          </p:cNvPr>
          <p:cNvSpPr>
            <a:spLocks noGrp="1"/>
          </p:cNvSpPr>
          <p:nvPr>
            <p:ph type="body" sz="quarter" idx="11"/>
          </p:nvPr>
        </p:nvSpPr>
        <p:spPr>
          <a:xfrm>
            <a:off x="269675" y="4424016"/>
            <a:ext cx="4109374" cy="527121"/>
          </a:xfrm>
        </p:spPr>
        <p:txBody>
          <a:bodyPr>
            <a:normAutofit lnSpcReduction="10000"/>
          </a:bodyPr>
          <a:lstStyle/>
          <a:p>
            <a:r>
              <a:rPr lang="en-US" dirty="0"/>
              <a:t>INFORMATION</a:t>
            </a:r>
          </a:p>
        </p:txBody>
      </p:sp>
      <p:sp>
        <p:nvSpPr>
          <p:cNvPr id="8" name="Description 2">
            <a:extLst>
              <a:ext uri="{FF2B5EF4-FFF2-40B4-BE49-F238E27FC236}">
                <a16:creationId xmlns:a16="http://schemas.microsoft.com/office/drawing/2014/main" id="{00B92E78-C8BC-4F5E-B129-3A56313E202C}"/>
              </a:ext>
              <a:ext uri="{C183D7F6-B498-43B3-948B-1728B52AA6E4}">
                <adec:decorative xmlns:adec="http://schemas.microsoft.com/office/drawing/2017/decorative" val="0"/>
              </a:ext>
            </a:extLst>
          </p:cNvPr>
          <p:cNvSpPr>
            <a:spLocks noGrp="1"/>
          </p:cNvSpPr>
          <p:nvPr>
            <p:ph type="body" sz="quarter" idx="14"/>
          </p:nvPr>
        </p:nvSpPr>
        <p:spPr>
          <a:xfrm>
            <a:off x="258524" y="4905568"/>
            <a:ext cx="4109373" cy="1168400"/>
          </a:xfrm>
        </p:spPr>
        <p:txBody>
          <a:bodyPr/>
          <a:lstStyle/>
          <a:p>
            <a:r>
              <a:rPr lang="en-US" dirty="0">
                <a:latin typeface="Arial" panose="020B0604020202020204" pitchFamily="34" charset="0"/>
                <a:cs typeface="Arial" panose="020B0604020202020204" pitchFamily="34" charset="0"/>
              </a:rPr>
              <a:t>Short description</a:t>
            </a:r>
          </a:p>
        </p:txBody>
      </p:sp>
      <p:pic>
        <p:nvPicPr>
          <p:cNvPr id="268" name="Image 2" descr="VT students wearing maroon shirts with orange &quot;I Am FirstGen&quot; smile for the camera">
            <a:extLst>
              <a:ext uri="{C183D7F6-B498-43B3-948B-1728B52AA6E4}">
                <adec:decorative xmlns:adec="http://schemas.microsoft.com/office/drawing/2017/decorative" val="0"/>
              </a:ext>
            </a:extLst>
          </p:cNvPr>
          <p:cNvPicPr preferRelativeResize="0"/>
          <p:nvPr/>
        </p:nvPicPr>
        <p:blipFill rotWithShape="1">
          <a:blip r:embed="rId4">
            <a:alphaModFix/>
          </a:blip>
          <a:srcRect/>
          <a:stretch/>
        </p:blipFill>
        <p:spPr>
          <a:xfrm>
            <a:off x="4770223" y="4221178"/>
            <a:ext cx="2647436" cy="1759208"/>
          </a:xfrm>
          <a:prstGeom prst="rect">
            <a:avLst/>
          </a:prstGeom>
          <a:noFill/>
          <a:ln>
            <a:noFill/>
          </a:ln>
        </p:spPr>
      </p:pic>
      <p:sp>
        <p:nvSpPr>
          <p:cNvPr id="6" name="Category 3">
            <a:extLst>
              <a:ext uri="{FF2B5EF4-FFF2-40B4-BE49-F238E27FC236}">
                <a16:creationId xmlns:a16="http://schemas.microsoft.com/office/drawing/2014/main" id="{0F9DA910-21F0-4263-A068-8AB0DC35B48B}"/>
              </a:ext>
              <a:ext uri="{C183D7F6-B498-43B3-948B-1728B52AA6E4}">
                <adec:decorative xmlns:adec="http://schemas.microsoft.com/office/drawing/2017/decorative" val="0"/>
              </a:ext>
            </a:extLst>
          </p:cNvPr>
          <p:cNvSpPr>
            <a:spLocks noGrp="1"/>
          </p:cNvSpPr>
          <p:nvPr>
            <p:ph type="body" sz="quarter" idx="12"/>
          </p:nvPr>
        </p:nvSpPr>
        <p:spPr>
          <a:xfrm>
            <a:off x="8542475" y="3389418"/>
            <a:ext cx="2743200" cy="636687"/>
          </a:xfrm>
        </p:spPr>
        <p:txBody>
          <a:bodyPr/>
          <a:lstStyle/>
          <a:p>
            <a:r>
              <a:rPr lang="en-US" dirty="0"/>
              <a:t>INFORMATION</a:t>
            </a:r>
          </a:p>
        </p:txBody>
      </p:sp>
      <p:sp>
        <p:nvSpPr>
          <p:cNvPr id="9" name="Description 3">
            <a:extLst>
              <a:ext uri="{FF2B5EF4-FFF2-40B4-BE49-F238E27FC236}">
                <a16:creationId xmlns:a16="http://schemas.microsoft.com/office/drawing/2014/main" id="{800BDACB-F82F-418F-96EB-EF57D2035B50}"/>
              </a:ext>
              <a:ext uri="{C183D7F6-B498-43B3-948B-1728B52AA6E4}">
                <adec:decorative xmlns:adec="http://schemas.microsoft.com/office/drawing/2017/decorative" val="0"/>
              </a:ext>
            </a:extLst>
          </p:cNvPr>
          <p:cNvSpPr>
            <a:spLocks noGrp="1"/>
          </p:cNvSpPr>
          <p:nvPr>
            <p:ph type="body" sz="quarter" idx="15"/>
          </p:nvPr>
        </p:nvSpPr>
        <p:spPr>
          <a:xfrm>
            <a:off x="8530917" y="3921539"/>
            <a:ext cx="2965992" cy="906462"/>
          </a:xfrm>
        </p:spPr>
        <p:txBody>
          <a:bodyPr>
            <a:normAutofit/>
          </a:bodyPr>
          <a:lstStyle/>
          <a:p>
            <a:r>
              <a:rPr lang="en-US" dirty="0">
                <a:latin typeface="Arial" panose="020B0604020202020204" pitchFamily="34" charset="0"/>
                <a:cs typeface="Arial" panose="020B0604020202020204" pitchFamily="34" charset="0"/>
              </a:rPr>
              <a:t>Short description</a:t>
            </a:r>
          </a:p>
        </p:txBody>
      </p:sp>
      <p:pic>
        <p:nvPicPr>
          <p:cNvPr id="270" name="Image 3" descr="Students in combat fatigues walk across the Drillfield">
            <a:extLst>
              <a:ext uri="{C183D7F6-B498-43B3-948B-1728B52AA6E4}">
                <adec:decorative xmlns:adec="http://schemas.microsoft.com/office/drawing/2017/decorative" val="0"/>
              </a:ext>
            </a:extLst>
          </p:cNvPr>
          <p:cNvPicPr preferRelativeResize="0"/>
          <p:nvPr/>
        </p:nvPicPr>
        <p:blipFill rotWithShape="1">
          <a:blip r:embed="rId5">
            <a:alphaModFix/>
          </a:blip>
          <a:srcRect/>
          <a:stretch/>
        </p:blipFill>
        <p:spPr>
          <a:xfrm>
            <a:off x="8675187" y="1122604"/>
            <a:ext cx="2644456" cy="1757228"/>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74"/>
        <p:cNvGrpSpPr/>
        <p:nvPr/>
      </p:nvGrpSpPr>
      <p:grpSpPr>
        <a:xfrm>
          <a:off x="0" y="0"/>
          <a:ext cx="0" cy="0"/>
          <a:chOff x="0" y="0"/>
          <a:chExt cx="0" cy="0"/>
        </a:xfrm>
      </p:grpSpPr>
      <p:sp>
        <p:nvSpPr>
          <p:cNvPr id="289" name="Title"/>
          <p:cNvSpPr txBox="1">
            <a:spLocks noGrp="1"/>
          </p:cNvSpPr>
          <p:nvPr>
            <p:ph type="title"/>
          </p:nvPr>
        </p:nvSpPr>
        <p:spPr>
          <a:xfrm>
            <a:off x="796282" y="317627"/>
            <a:ext cx="10515600" cy="1540041"/>
          </a:xfrm>
          <a:prstGeom prst="rect">
            <a:avLst/>
          </a:prstGeom>
          <a:noFill/>
          <a:ln>
            <a:noFill/>
          </a:ln>
        </p:spPr>
        <p:txBody>
          <a:bodyPr spcFirstLastPara="1" wrap="square" lIns="91425" tIns="45700" rIns="91425" bIns="45700" anchor="ctr" anchorCtr="0">
            <a:normAutofit/>
          </a:bodyPr>
          <a:lstStyle/>
          <a:p>
            <a:pPr lvl="0">
              <a:buClr>
                <a:schemeClr val="dk2"/>
              </a:buClr>
              <a:buSzPts val="4400"/>
            </a:pPr>
            <a:r>
              <a:rPr lang="en-US" sz="4400" dirty="0">
                <a:solidFill>
                  <a:srgbClr val="3A3C3D"/>
                </a:solidFill>
                <a:latin typeface="Arial"/>
                <a:cs typeface="Arial"/>
              </a:rPr>
              <a:t>TITLE FOR SLIDE</a:t>
            </a:r>
          </a:p>
        </p:txBody>
      </p:sp>
      <p:pic>
        <p:nvPicPr>
          <p:cNvPr id="275" name="Graphic" descr="semicircle with 4 segments"/>
          <p:cNvPicPr preferRelativeResize="0"/>
          <p:nvPr/>
        </p:nvPicPr>
        <p:blipFill rotWithShape="1">
          <a:blip r:embed="rId3">
            <a:alphaModFix/>
          </a:blip>
          <a:srcRect/>
          <a:stretch/>
        </p:blipFill>
        <p:spPr>
          <a:xfrm>
            <a:off x="2228850" y="3060700"/>
            <a:ext cx="7734300" cy="3797300"/>
          </a:xfrm>
          <a:prstGeom prst="rect">
            <a:avLst/>
          </a:prstGeom>
          <a:noFill/>
          <a:ln>
            <a:noFill/>
          </a:ln>
        </p:spPr>
      </p:pic>
      <p:sp>
        <p:nvSpPr>
          <p:cNvPr id="2" name="Item 1">
            <a:extLst>
              <a:ext uri="{FF2B5EF4-FFF2-40B4-BE49-F238E27FC236}">
                <a16:creationId xmlns:a16="http://schemas.microsoft.com/office/drawing/2014/main" id="{F54267FD-1E57-4639-839F-6A0AA85F6839}"/>
              </a:ext>
            </a:extLst>
          </p:cNvPr>
          <p:cNvSpPr>
            <a:spLocks noGrp="1"/>
          </p:cNvSpPr>
          <p:nvPr>
            <p:ph type="body" sz="quarter" idx="10"/>
          </p:nvPr>
        </p:nvSpPr>
        <p:spPr>
          <a:xfrm>
            <a:off x="503238" y="3833120"/>
            <a:ext cx="5661025" cy="544512"/>
          </a:xfrm>
        </p:spPr>
        <p:txBody>
          <a:bodyPr>
            <a:normAutofit fontScale="92500" lnSpcReduction="10000"/>
          </a:bodyPr>
          <a:lstStyle/>
          <a:p>
            <a:r>
              <a:rPr lang="en-US" sz="2700" dirty="0">
                <a:solidFill>
                  <a:schemeClr val="dk1"/>
                </a:solidFill>
                <a:latin typeface="Arial"/>
                <a:ea typeface="Arial"/>
                <a:cs typeface="Arial"/>
                <a:sym typeface="Arial"/>
              </a:rPr>
              <a:t>FIRST ITEM</a:t>
            </a:r>
            <a:endParaRPr lang="en-US" dirty="0"/>
          </a:p>
        </p:txBody>
      </p:sp>
      <p:sp>
        <p:nvSpPr>
          <p:cNvPr id="3" name="Description 1">
            <a:extLst>
              <a:ext uri="{FF2B5EF4-FFF2-40B4-BE49-F238E27FC236}">
                <a16:creationId xmlns:a16="http://schemas.microsoft.com/office/drawing/2014/main" id="{32492565-A9AD-494F-9FA8-B0CA8425E4E7}"/>
              </a:ext>
            </a:extLst>
          </p:cNvPr>
          <p:cNvSpPr>
            <a:spLocks noGrp="1"/>
          </p:cNvSpPr>
          <p:nvPr>
            <p:ph sz="quarter" idx="11"/>
          </p:nvPr>
        </p:nvSpPr>
        <p:spPr>
          <a:xfrm>
            <a:off x="325031" y="4246899"/>
            <a:ext cx="2379493" cy="1488933"/>
          </a:xfrm>
        </p:spPr>
        <p:txBody>
          <a:bodyPr>
            <a:normAutofit/>
          </a:bodyPr>
          <a:lstStyle/>
          <a:p>
            <a:pPr algn="ctr"/>
            <a:r>
              <a:rPr lang="en-US" sz="2400" dirty="0">
                <a:solidFill>
                  <a:srgbClr val="000000"/>
                </a:solidFill>
              </a:rPr>
              <a:t>Short description</a:t>
            </a:r>
          </a:p>
        </p:txBody>
      </p:sp>
      <p:pic>
        <p:nvPicPr>
          <p:cNvPr id="284" name="Icon 1" descr="Icon of three generic heads with the middle head wearing a tie"/>
          <p:cNvPicPr preferRelativeResize="0"/>
          <p:nvPr/>
        </p:nvPicPr>
        <p:blipFill rotWithShape="1">
          <a:blip r:embed="rId4">
            <a:alphaModFix/>
          </a:blip>
          <a:srcRect/>
          <a:stretch/>
        </p:blipFill>
        <p:spPr>
          <a:xfrm>
            <a:off x="2517900" y="5400507"/>
            <a:ext cx="1669313" cy="1110956"/>
          </a:xfrm>
          <a:prstGeom prst="rect">
            <a:avLst/>
          </a:prstGeom>
          <a:noFill/>
          <a:ln>
            <a:noFill/>
          </a:ln>
        </p:spPr>
      </p:pic>
      <p:sp>
        <p:nvSpPr>
          <p:cNvPr id="278" name="Item 2"/>
          <p:cNvSpPr/>
          <p:nvPr/>
        </p:nvSpPr>
        <p:spPr>
          <a:xfrm>
            <a:off x="1915593" y="2014347"/>
            <a:ext cx="3914276" cy="47705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2500"/>
              <a:buFont typeface="Arial"/>
              <a:buNone/>
            </a:pPr>
            <a:r>
              <a:rPr lang="en-US" sz="2500" b="0" i="0" u="none" strike="noStrike" cap="none">
                <a:solidFill>
                  <a:schemeClr val="dk1"/>
                </a:solidFill>
                <a:latin typeface="Arial"/>
                <a:ea typeface="Arial"/>
                <a:cs typeface="Arial"/>
                <a:sym typeface="Arial"/>
              </a:rPr>
              <a:t>SECOND ITEM</a:t>
            </a:r>
            <a:endParaRPr sz="1400" b="0" i="0" u="none" strike="noStrike" cap="none">
              <a:solidFill>
                <a:srgbClr val="000000"/>
              </a:solidFill>
              <a:latin typeface="Arial"/>
              <a:ea typeface="Arial"/>
              <a:cs typeface="Arial"/>
              <a:sym typeface="Arial"/>
            </a:endParaRPr>
          </a:p>
        </p:txBody>
      </p:sp>
      <p:sp>
        <p:nvSpPr>
          <p:cNvPr id="279" name="Description 2"/>
          <p:cNvSpPr/>
          <p:nvPr/>
        </p:nvSpPr>
        <p:spPr>
          <a:xfrm>
            <a:off x="2691088" y="2456593"/>
            <a:ext cx="2363286" cy="86177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3A3C3D"/>
                </a:solidFill>
                <a:latin typeface="Arial"/>
                <a:ea typeface="Arial"/>
                <a:cs typeface="Arial"/>
                <a:sym typeface="Arial"/>
              </a:rPr>
              <a:t>Short description</a:t>
            </a:r>
            <a:endParaRPr sz="1400" b="0" i="0" u="none" strike="noStrike" cap="none">
              <a:solidFill>
                <a:srgbClr val="000000"/>
              </a:solidFill>
              <a:latin typeface="Arial"/>
              <a:ea typeface="Arial"/>
              <a:cs typeface="Arial"/>
              <a:sym typeface="Arial"/>
            </a:endParaRPr>
          </a:p>
        </p:txBody>
      </p:sp>
      <p:pic>
        <p:nvPicPr>
          <p:cNvPr id="285" name="Icon 2" descr="Icon of a person climbing increasing height step facing to the left"/>
          <p:cNvPicPr preferRelativeResize="0"/>
          <p:nvPr/>
        </p:nvPicPr>
        <p:blipFill rotWithShape="1">
          <a:blip r:embed="rId5">
            <a:alphaModFix/>
          </a:blip>
          <a:srcRect/>
          <a:stretch/>
        </p:blipFill>
        <p:spPr>
          <a:xfrm>
            <a:off x="4528281" y="3710519"/>
            <a:ext cx="960836" cy="960836"/>
          </a:xfrm>
          <a:prstGeom prst="rect">
            <a:avLst/>
          </a:prstGeom>
          <a:noFill/>
          <a:ln>
            <a:noFill/>
          </a:ln>
        </p:spPr>
      </p:pic>
      <p:sp>
        <p:nvSpPr>
          <p:cNvPr id="280" name="Item 3"/>
          <p:cNvSpPr/>
          <p:nvPr/>
        </p:nvSpPr>
        <p:spPr>
          <a:xfrm>
            <a:off x="6775060" y="2014347"/>
            <a:ext cx="3914275" cy="47705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2500"/>
              <a:buFont typeface="Arial"/>
              <a:buNone/>
            </a:pPr>
            <a:r>
              <a:rPr lang="en-US" sz="2500" b="0" i="0" u="none" strike="noStrike" cap="none">
                <a:solidFill>
                  <a:schemeClr val="dk1"/>
                </a:solidFill>
                <a:latin typeface="Arial"/>
                <a:ea typeface="Arial"/>
                <a:cs typeface="Arial"/>
                <a:sym typeface="Arial"/>
              </a:rPr>
              <a:t>THIRD ITEM</a:t>
            </a:r>
            <a:endParaRPr sz="1400" b="0" i="0" u="none" strike="noStrike" cap="none">
              <a:solidFill>
                <a:srgbClr val="000000"/>
              </a:solidFill>
              <a:latin typeface="Arial"/>
              <a:ea typeface="Arial"/>
              <a:cs typeface="Arial"/>
              <a:sym typeface="Arial"/>
            </a:endParaRPr>
          </a:p>
        </p:txBody>
      </p:sp>
      <p:sp>
        <p:nvSpPr>
          <p:cNvPr id="281" name="Description 3"/>
          <p:cNvSpPr/>
          <p:nvPr/>
        </p:nvSpPr>
        <p:spPr>
          <a:xfrm>
            <a:off x="7550555" y="2456593"/>
            <a:ext cx="2363286" cy="86177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3A3C3D"/>
                </a:solidFill>
                <a:latin typeface="Arial"/>
                <a:ea typeface="Arial"/>
                <a:cs typeface="Arial"/>
                <a:sym typeface="Arial"/>
              </a:rPr>
              <a:t>Short description</a:t>
            </a:r>
            <a:endParaRPr sz="1400" b="0" i="0" u="none" strike="noStrike" cap="none">
              <a:solidFill>
                <a:srgbClr val="000000"/>
              </a:solidFill>
              <a:latin typeface="Arial"/>
              <a:ea typeface="Arial"/>
              <a:cs typeface="Arial"/>
              <a:sym typeface="Arial"/>
            </a:endParaRPr>
          </a:p>
        </p:txBody>
      </p:sp>
      <p:pic>
        <p:nvPicPr>
          <p:cNvPr id="286" name="Icon 3" descr="Icon of an office building"/>
          <p:cNvPicPr preferRelativeResize="0"/>
          <p:nvPr/>
        </p:nvPicPr>
        <p:blipFill rotWithShape="1">
          <a:blip r:embed="rId6">
            <a:alphaModFix/>
          </a:blip>
          <a:srcRect/>
          <a:stretch/>
        </p:blipFill>
        <p:spPr>
          <a:xfrm>
            <a:off x="6571860" y="3762038"/>
            <a:ext cx="1214747" cy="1007352"/>
          </a:xfrm>
          <a:prstGeom prst="rect">
            <a:avLst/>
          </a:prstGeom>
          <a:noFill/>
          <a:ln>
            <a:noFill/>
          </a:ln>
        </p:spPr>
      </p:pic>
      <p:sp>
        <p:nvSpPr>
          <p:cNvPr id="282" name="Item 4"/>
          <p:cNvSpPr/>
          <p:nvPr/>
        </p:nvSpPr>
        <p:spPr>
          <a:xfrm>
            <a:off x="8717037" y="3882460"/>
            <a:ext cx="3914275" cy="47705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2500"/>
              <a:buFont typeface="Arial"/>
              <a:buNone/>
            </a:pPr>
            <a:r>
              <a:rPr lang="en-US" sz="2500" b="0" i="0" u="none" strike="noStrike" cap="none">
                <a:solidFill>
                  <a:schemeClr val="dk1"/>
                </a:solidFill>
                <a:latin typeface="Arial"/>
                <a:ea typeface="Arial"/>
                <a:cs typeface="Arial"/>
                <a:sym typeface="Arial"/>
              </a:rPr>
              <a:t>FOURTH ITEM</a:t>
            </a:r>
            <a:endParaRPr sz="1400" b="0" i="0" u="none" strike="noStrike" cap="none">
              <a:solidFill>
                <a:srgbClr val="000000"/>
              </a:solidFill>
              <a:latin typeface="Arial"/>
              <a:ea typeface="Arial"/>
              <a:cs typeface="Arial"/>
              <a:sym typeface="Arial"/>
            </a:endParaRPr>
          </a:p>
        </p:txBody>
      </p:sp>
      <p:sp>
        <p:nvSpPr>
          <p:cNvPr id="283" name="Description 4"/>
          <p:cNvSpPr/>
          <p:nvPr/>
        </p:nvSpPr>
        <p:spPr>
          <a:xfrm>
            <a:off x="9492532" y="4324707"/>
            <a:ext cx="2363286" cy="86177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rgbClr val="000000"/>
              </a:buClr>
              <a:buSzPts val="2400"/>
              <a:buFont typeface="Arial"/>
              <a:buNone/>
            </a:pPr>
            <a:r>
              <a:rPr lang="en-US" sz="2400" b="0" i="0" u="none" strike="noStrike" cap="none">
                <a:solidFill>
                  <a:srgbClr val="3A3C3D"/>
                </a:solidFill>
                <a:latin typeface="Arial"/>
                <a:ea typeface="Arial"/>
                <a:cs typeface="Arial"/>
                <a:sym typeface="Arial"/>
              </a:rPr>
              <a:t>Short description</a:t>
            </a:r>
            <a:endParaRPr sz="1400" b="0" i="0" u="none" strike="noStrike" cap="none">
              <a:solidFill>
                <a:srgbClr val="000000"/>
              </a:solidFill>
              <a:latin typeface="Arial"/>
              <a:ea typeface="Arial"/>
              <a:cs typeface="Arial"/>
              <a:sym typeface="Arial"/>
            </a:endParaRPr>
          </a:p>
        </p:txBody>
      </p:sp>
      <p:pic>
        <p:nvPicPr>
          <p:cNvPr id="287" name="Icon 4" descr="Icon of a person climbing increasing height step facing to the left"/>
          <p:cNvPicPr preferRelativeResize="0"/>
          <p:nvPr/>
        </p:nvPicPr>
        <p:blipFill rotWithShape="1">
          <a:blip r:embed="rId5">
            <a:alphaModFix/>
          </a:blip>
          <a:srcRect/>
          <a:stretch/>
        </p:blipFill>
        <p:spPr>
          <a:xfrm>
            <a:off x="8346041" y="5361267"/>
            <a:ext cx="960836" cy="960836"/>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93"/>
        <p:cNvGrpSpPr/>
        <p:nvPr/>
      </p:nvGrpSpPr>
      <p:grpSpPr>
        <a:xfrm>
          <a:off x="0" y="0"/>
          <a:ext cx="0" cy="0"/>
          <a:chOff x="0" y="0"/>
          <a:chExt cx="0" cy="0"/>
        </a:xfrm>
      </p:grpSpPr>
      <p:sp>
        <p:nvSpPr>
          <p:cNvPr id="313" name="Title"/>
          <p:cNvSpPr txBox="1">
            <a:spLocks noGrp="1"/>
          </p:cNvSpPr>
          <p:nvPr>
            <p:ph type="title"/>
          </p:nvPr>
        </p:nvSpPr>
        <p:spPr>
          <a:xfrm>
            <a:off x="304800" y="358609"/>
            <a:ext cx="10515600" cy="1540041"/>
          </a:xfrm>
          <a:prstGeom prst="rect">
            <a:avLst/>
          </a:prstGeom>
          <a:noFill/>
          <a:ln>
            <a:noFill/>
          </a:ln>
        </p:spPr>
        <p:txBody>
          <a:bodyPr spcFirstLastPara="1" wrap="square" lIns="91425" tIns="45700" rIns="91425" bIns="45700" anchor="ctr" anchorCtr="0">
            <a:normAutofit/>
          </a:bodyPr>
          <a:lstStyle/>
          <a:p>
            <a:pPr lvl="0">
              <a:buClr>
                <a:schemeClr val="dk2"/>
              </a:buClr>
              <a:buSzPts val="4400"/>
            </a:pPr>
            <a:r>
              <a:rPr lang="en-US" sz="4400" dirty="0">
                <a:solidFill>
                  <a:srgbClr val="3A3C3D"/>
                </a:solidFill>
              </a:rPr>
              <a:t>TITLE FOR SLIDE 1</a:t>
            </a:r>
          </a:p>
        </p:txBody>
      </p:sp>
      <p:sp>
        <p:nvSpPr>
          <p:cNvPr id="2" name="Item 1">
            <a:extLst>
              <a:ext uri="{FF2B5EF4-FFF2-40B4-BE49-F238E27FC236}">
                <a16:creationId xmlns:a16="http://schemas.microsoft.com/office/drawing/2014/main" id="{3077D0CD-8F40-49C6-9FAC-DBEFBB53BD2E}"/>
              </a:ext>
            </a:extLst>
          </p:cNvPr>
          <p:cNvSpPr>
            <a:spLocks noGrp="1"/>
          </p:cNvSpPr>
          <p:nvPr>
            <p:ph type="body" sz="quarter" idx="10"/>
          </p:nvPr>
        </p:nvSpPr>
        <p:spPr>
          <a:xfrm>
            <a:off x="-721000" y="4622647"/>
            <a:ext cx="5661025" cy="544512"/>
          </a:xfrm>
        </p:spPr>
        <p:txBody>
          <a:bodyPr>
            <a:noAutofit/>
          </a:bodyPr>
          <a:lstStyle/>
          <a:p>
            <a:pPr algn="ctr"/>
            <a:r>
              <a:rPr lang="en-US" sz="2500" dirty="0">
                <a:solidFill>
                  <a:schemeClr val="dk1"/>
                </a:solidFill>
                <a:ea typeface="Arial"/>
                <a:sym typeface="Arial"/>
              </a:rPr>
              <a:t>FIRST ITEM</a:t>
            </a:r>
          </a:p>
        </p:txBody>
      </p:sp>
      <p:sp>
        <p:nvSpPr>
          <p:cNvPr id="3" name="Description 1">
            <a:extLst>
              <a:ext uri="{FF2B5EF4-FFF2-40B4-BE49-F238E27FC236}">
                <a16:creationId xmlns:a16="http://schemas.microsoft.com/office/drawing/2014/main" id="{F1FE7FCE-4339-4694-AC58-D75509E4737B}"/>
              </a:ext>
            </a:extLst>
          </p:cNvPr>
          <p:cNvSpPr>
            <a:spLocks noGrp="1"/>
          </p:cNvSpPr>
          <p:nvPr>
            <p:ph sz="quarter" idx="11"/>
          </p:nvPr>
        </p:nvSpPr>
        <p:spPr>
          <a:xfrm>
            <a:off x="397668" y="5222248"/>
            <a:ext cx="3798888" cy="544512"/>
          </a:xfrm>
        </p:spPr>
        <p:txBody>
          <a:bodyPr>
            <a:normAutofit/>
          </a:bodyPr>
          <a:lstStyle/>
          <a:p>
            <a:pPr marL="0" lvl="0" algn="ctr">
              <a:lnSpc>
                <a:spcPct val="100000"/>
              </a:lnSpc>
              <a:spcBef>
                <a:spcPts val="0"/>
              </a:spcBef>
              <a:buClr>
                <a:srgbClr val="000000"/>
              </a:buClr>
              <a:buSzPts val="2400"/>
            </a:pPr>
            <a:r>
              <a:rPr lang="en-US" sz="2400" dirty="0">
                <a:solidFill>
                  <a:srgbClr val="3A3C3D"/>
                </a:solidFill>
                <a:ea typeface="Arial"/>
                <a:sym typeface="Arial"/>
              </a:rPr>
              <a:t>Short description</a:t>
            </a:r>
            <a:endParaRPr lang="en-US" sz="2400" dirty="0">
              <a:solidFill>
                <a:srgbClr val="000000"/>
              </a:solidFill>
              <a:ea typeface="Arial"/>
              <a:sym typeface="Arial"/>
            </a:endParaRPr>
          </a:p>
        </p:txBody>
      </p:sp>
      <p:sp>
        <p:nvSpPr>
          <p:cNvPr id="296" name="Graphic, Circle">
            <a:extLst>
              <a:ext uri="{C183D7F6-B498-43B3-948B-1728B52AA6E4}">
                <adec:decorative xmlns:adec="http://schemas.microsoft.com/office/drawing/2017/decorative" val="1"/>
              </a:ext>
            </a:extLst>
          </p:cNvPr>
          <p:cNvSpPr/>
          <p:nvPr/>
        </p:nvSpPr>
        <p:spPr>
          <a:xfrm>
            <a:off x="1118817" y="1978535"/>
            <a:ext cx="2286000" cy="2286000"/>
          </a:xfrm>
          <a:prstGeom prst="ellipse">
            <a:avLst/>
          </a:prstGeom>
          <a:solidFill>
            <a:srgbClr val="EDEDED"/>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297" name="Graphic, Circle outline">
            <a:extLst>
              <a:ext uri="{C183D7F6-B498-43B3-948B-1728B52AA6E4}">
                <adec:decorative xmlns:adec="http://schemas.microsoft.com/office/drawing/2017/decorative" val="1"/>
              </a:ext>
            </a:extLst>
          </p:cNvPr>
          <p:cNvSpPr/>
          <p:nvPr/>
        </p:nvSpPr>
        <p:spPr>
          <a:xfrm>
            <a:off x="1027377" y="1887095"/>
            <a:ext cx="2468880" cy="2468880"/>
          </a:xfrm>
          <a:prstGeom prst="ellipse">
            <a:avLst/>
          </a:prstGeom>
          <a:noFill/>
          <a:ln w="9525" cap="flat" cmpd="sng">
            <a:solidFill>
              <a:schemeClr val="accent2"/>
            </a:solidFill>
            <a:prstDash val="dash"/>
            <a:miter lim="800000"/>
            <a:headEnd type="none" w="sm" len="sm"/>
            <a:tailEnd type="none" w="sm" len="sm"/>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pic>
        <p:nvPicPr>
          <p:cNvPr id="300" name="Icon 1" descr="Icon of three generic heads with the middle head wearing a tie"/>
          <p:cNvPicPr preferRelativeResize="0"/>
          <p:nvPr/>
        </p:nvPicPr>
        <p:blipFill rotWithShape="1">
          <a:blip r:embed="rId3">
            <a:alphaModFix/>
          </a:blip>
          <a:srcRect/>
          <a:stretch/>
        </p:blipFill>
        <p:spPr>
          <a:xfrm>
            <a:off x="1093215" y="2287705"/>
            <a:ext cx="2348702" cy="1563103"/>
          </a:xfrm>
          <a:prstGeom prst="rect">
            <a:avLst/>
          </a:prstGeom>
          <a:noFill/>
          <a:ln>
            <a:noFill/>
          </a:ln>
        </p:spPr>
      </p:pic>
      <p:sp>
        <p:nvSpPr>
          <p:cNvPr id="7" name="Item 2">
            <a:extLst>
              <a:ext uri="{FF2B5EF4-FFF2-40B4-BE49-F238E27FC236}">
                <a16:creationId xmlns:a16="http://schemas.microsoft.com/office/drawing/2014/main" id="{04132495-7A99-435C-B13E-C10F8D7BFBFD}"/>
              </a:ext>
            </a:extLst>
          </p:cNvPr>
          <p:cNvSpPr>
            <a:spLocks noGrp="1"/>
          </p:cNvSpPr>
          <p:nvPr>
            <p:ph type="body" sz="quarter" idx="4294967295"/>
          </p:nvPr>
        </p:nvSpPr>
        <p:spPr>
          <a:xfrm>
            <a:off x="4850130" y="4622647"/>
            <a:ext cx="4108450" cy="564343"/>
          </a:xfrm>
        </p:spPr>
        <p:txBody>
          <a:bodyPr>
            <a:normAutofit/>
          </a:bodyPr>
          <a:lstStyle/>
          <a:p>
            <a:pPr marL="50800" indent="0">
              <a:buNone/>
            </a:pPr>
            <a:r>
              <a:rPr lang="en-US" sz="2500" dirty="0">
                <a:latin typeface="Arial" panose="020B0604020202020204" pitchFamily="34" charset="0"/>
                <a:cs typeface="Arial" panose="020B0604020202020204" pitchFamily="34" charset="0"/>
              </a:rPr>
              <a:t>SECOND ITEM</a:t>
            </a:r>
          </a:p>
        </p:txBody>
      </p:sp>
      <p:sp>
        <p:nvSpPr>
          <p:cNvPr id="6" name="Description 2">
            <a:extLst>
              <a:ext uri="{FF2B5EF4-FFF2-40B4-BE49-F238E27FC236}">
                <a16:creationId xmlns:a16="http://schemas.microsoft.com/office/drawing/2014/main" id="{79286350-060E-4E4C-AB17-ECB15F59FDB3}"/>
              </a:ext>
            </a:extLst>
          </p:cNvPr>
          <p:cNvSpPr>
            <a:spLocks noGrp="1"/>
          </p:cNvSpPr>
          <p:nvPr>
            <p:ph type="body" sz="quarter" idx="4294967295"/>
          </p:nvPr>
        </p:nvSpPr>
        <p:spPr>
          <a:xfrm>
            <a:off x="4196556" y="5249806"/>
            <a:ext cx="3798888" cy="1003157"/>
          </a:xfrm>
        </p:spPr>
        <p:txBody>
          <a:bodyPr>
            <a:normAutofit/>
          </a:bodyPr>
          <a:lstStyle/>
          <a:p>
            <a:pPr marL="0" lvl="0" indent="0" algn="ctr">
              <a:lnSpc>
                <a:spcPct val="100000"/>
              </a:lnSpc>
              <a:spcBef>
                <a:spcPts val="0"/>
              </a:spcBef>
              <a:buClr>
                <a:srgbClr val="000000"/>
              </a:buClr>
              <a:buSzPts val="2400"/>
              <a:buNone/>
            </a:pPr>
            <a:r>
              <a:rPr lang="en-US" sz="2400" dirty="0">
                <a:solidFill>
                  <a:srgbClr val="3A3C3D"/>
                </a:solidFill>
                <a:latin typeface="Arial" panose="020B0604020202020204" pitchFamily="34" charset="0"/>
                <a:cs typeface="Arial" panose="020B0604020202020204" pitchFamily="34" charset="0"/>
                <a:sym typeface="Arial"/>
              </a:rPr>
              <a:t>Short description</a:t>
            </a:r>
            <a:endParaRPr lang="en-US" sz="2400" dirty="0">
              <a:solidFill>
                <a:srgbClr val="000000"/>
              </a:solidFill>
              <a:latin typeface="Arial" panose="020B0604020202020204" pitchFamily="34" charset="0"/>
              <a:cs typeface="Arial" panose="020B0604020202020204" pitchFamily="34" charset="0"/>
              <a:sym typeface="Arial"/>
            </a:endParaRPr>
          </a:p>
        </p:txBody>
      </p:sp>
      <p:sp>
        <p:nvSpPr>
          <p:cNvPr id="298" name="Graphic, Circle">
            <a:extLst>
              <a:ext uri="{C183D7F6-B498-43B3-948B-1728B52AA6E4}">
                <adec:decorative xmlns:adec="http://schemas.microsoft.com/office/drawing/2017/decorative" val="1"/>
              </a:ext>
            </a:extLst>
          </p:cNvPr>
          <p:cNvSpPr/>
          <p:nvPr/>
        </p:nvSpPr>
        <p:spPr>
          <a:xfrm>
            <a:off x="4953000" y="2024890"/>
            <a:ext cx="2286000" cy="2286000"/>
          </a:xfrm>
          <a:prstGeom prst="ellipse">
            <a:avLst/>
          </a:prstGeom>
          <a:solidFill>
            <a:srgbClr val="EDEDED"/>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299" name="Graphic, Circle outline">
            <a:extLst>
              <a:ext uri="{C183D7F6-B498-43B3-948B-1728B52AA6E4}">
                <adec:decorative xmlns:adec="http://schemas.microsoft.com/office/drawing/2017/decorative" val="1"/>
              </a:ext>
            </a:extLst>
          </p:cNvPr>
          <p:cNvSpPr/>
          <p:nvPr/>
        </p:nvSpPr>
        <p:spPr>
          <a:xfrm>
            <a:off x="4861560" y="1933450"/>
            <a:ext cx="2468880" cy="2468880"/>
          </a:xfrm>
          <a:prstGeom prst="ellipse">
            <a:avLst/>
          </a:prstGeom>
          <a:noFill/>
          <a:ln w="9525" cap="flat" cmpd="sng">
            <a:solidFill>
              <a:schemeClr val="accent2"/>
            </a:solidFill>
            <a:prstDash val="dash"/>
            <a:miter lim="800000"/>
            <a:headEnd type="none" w="sm" len="sm"/>
            <a:tailEnd type="none" w="sm" len="sm"/>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pic>
        <p:nvPicPr>
          <p:cNvPr id="301" name="Icon 2" descr="Icon of a person climbing increasing height step facing to the left"/>
          <p:cNvPicPr preferRelativeResize="0"/>
          <p:nvPr/>
        </p:nvPicPr>
        <p:blipFill rotWithShape="1">
          <a:blip r:embed="rId4">
            <a:alphaModFix/>
          </a:blip>
          <a:srcRect/>
          <a:stretch/>
        </p:blipFill>
        <p:spPr>
          <a:xfrm>
            <a:off x="5423631" y="2400094"/>
            <a:ext cx="1344738" cy="1344738"/>
          </a:xfrm>
          <a:prstGeom prst="rect">
            <a:avLst/>
          </a:prstGeom>
          <a:noFill/>
          <a:ln>
            <a:noFill/>
          </a:ln>
        </p:spPr>
      </p:pic>
      <p:sp>
        <p:nvSpPr>
          <p:cNvPr id="5" name="Item 3">
            <a:extLst>
              <a:ext uri="{FF2B5EF4-FFF2-40B4-BE49-F238E27FC236}">
                <a16:creationId xmlns:a16="http://schemas.microsoft.com/office/drawing/2014/main" id="{6D497CD6-BD29-4695-ACD0-C5D935F365BE}"/>
              </a:ext>
            </a:extLst>
          </p:cNvPr>
          <p:cNvSpPr>
            <a:spLocks noGrp="1"/>
          </p:cNvSpPr>
          <p:nvPr>
            <p:ph type="body" sz="quarter" idx="4294967295"/>
          </p:nvPr>
        </p:nvSpPr>
        <p:spPr>
          <a:xfrm>
            <a:off x="8922589" y="4619618"/>
            <a:ext cx="2743200" cy="636588"/>
          </a:xfrm>
        </p:spPr>
        <p:txBody>
          <a:bodyPr>
            <a:normAutofit/>
          </a:bodyPr>
          <a:lstStyle/>
          <a:p>
            <a:pPr marL="50800" indent="0">
              <a:buNone/>
            </a:pPr>
            <a:r>
              <a:rPr lang="en-US" sz="2500" dirty="0">
                <a:latin typeface="Arial" panose="020B0604020202020204" pitchFamily="34" charset="0"/>
                <a:cs typeface="Arial" panose="020B0604020202020204" pitchFamily="34" charset="0"/>
              </a:rPr>
              <a:t>THIRD ITEM</a:t>
            </a:r>
          </a:p>
        </p:txBody>
      </p:sp>
      <p:sp>
        <p:nvSpPr>
          <p:cNvPr id="8" name="Description 3">
            <a:extLst>
              <a:ext uri="{FF2B5EF4-FFF2-40B4-BE49-F238E27FC236}">
                <a16:creationId xmlns:a16="http://schemas.microsoft.com/office/drawing/2014/main" id="{8AF25ECC-5F60-4931-9835-B1BEA9185682}"/>
              </a:ext>
            </a:extLst>
          </p:cNvPr>
          <p:cNvSpPr>
            <a:spLocks noGrp="1"/>
          </p:cNvSpPr>
          <p:nvPr>
            <p:ph type="body" sz="quarter" idx="4294967295"/>
          </p:nvPr>
        </p:nvSpPr>
        <p:spPr>
          <a:xfrm>
            <a:off x="8532872" y="5241137"/>
            <a:ext cx="2882900" cy="906462"/>
          </a:xfrm>
        </p:spPr>
        <p:txBody>
          <a:bodyPr>
            <a:normAutofit/>
          </a:bodyPr>
          <a:lstStyle/>
          <a:p>
            <a:pPr marL="0" lvl="0" indent="0" algn="ctr">
              <a:lnSpc>
                <a:spcPct val="100000"/>
              </a:lnSpc>
              <a:spcBef>
                <a:spcPts val="0"/>
              </a:spcBef>
              <a:buClr>
                <a:srgbClr val="000000"/>
              </a:buClr>
              <a:buSzPts val="2400"/>
              <a:buNone/>
            </a:pPr>
            <a:r>
              <a:rPr lang="en-US" sz="2400" dirty="0">
                <a:solidFill>
                  <a:srgbClr val="3A3C3D"/>
                </a:solidFill>
                <a:latin typeface="Arial" panose="020B0604020202020204" pitchFamily="34" charset="0"/>
                <a:cs typeface="Arial" panose="020B0604020202020204" pitchFamily="34" charset="0"/>
                <a:sym typeface="Arial"/>
              </a:rPr>
              <a:t>Short description</a:t>
            </a:r>
            <a:endParaRPr lang="en-US" sz="2400" dirty="0">
              <a:solidFill>
                <a:srgbClr val="000000"/>
              </a:solidFill>
              <a:latin typeface="Arial" panose="020B0604020202020204" pitchFamily="34" charset="0"/>
              <a:cs typeface="Arial" panose="020B0604020202020204" pitchFamily="34" charset="0"/>
              <a:sym typeface="Arial"/>
            </a:endParaRPr>
          </a:p>
        </p:txBody>
      </p:sp>
      <p:sp>
        <p:nvSpPr>
          <p:cNvPr id="294" name="Graphic, Circle">
            <a:extLst>
              <a:ext uri="{C183D7F6-B498-43B3-948B-1728B52AA6E4}">
                <adec:decorative xmlns:adec="http://schemas.microsoft.com/office/drawing/2017/decorative" val="1"/>
              </a:ext>
            </a:extLst>
          </p:cNvPr>
          <p:cNvSpPr/>
          <p:nvPr/>
        </p:nvSpPr>
        <p:spPr>
          <a:xfrm>
            <a:off x="8787183" y="1978535"/>
            <a:ext cx="2286000" cy="2286000"/>
          </a:xfrm>
          <a:prstGeom prst="ellipse">
            <a:avLst/>
          </a:prstGeom>
          <a:solidFill>
            <a:srgbClr val="EDEDED"/>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sp>
        <p:nvSpPr>
          <p:cNvPr id="295" name="Graphic, Circle outline">
            <a:extLst>
              <a:ext uri="{C183D7F6-B498-43B3-948B-1728B52AA6E4}">
                <adec:decorative xmlns:adec="http://schemas.microsoft.com/office/drawing/2017/decorative" val="1"/>
              </a:ext>
            </a:extLst>
          </p:cNvPr>
          <p:cNvSpPr/>
          <p:nvPr/>
        </p:nvSpPr>
        <p:spPr>
          <a:xfrm>
            <a:off x="8695743" y="1887095"/>
            <a:ext cx="2468880" cy="2468880"/>
          </a:xfrm>
          <a:prstGeom prst="ellipse">
            <a:avLst/>
          </a:prstGeom>
          <a:noFill/>
          <a:ln w="9525" cap="flat" cmpd="sng">
            <a:solidFill>
              <a:schemeClr val="accent2"/>
            </a:solidFill>
            <a:prstDash val="dash"/>
            <a:miter lim="800000"/>
            <a:headEnd type="none" w="sm" len="sm"/>
            <a:tailEnd type="none" w="sm" len="sm"/>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2"/>
              </a:buClr>
              <a:buSzPts val="1800"/>
              <a:buFont typeface="Calibri"/>
              <a:buNone/>
            </a:pPr>
            <a:endParaRPr sz="1800" b="0" i="0" u="none" strike="noStrike" cap="none">
              <a:solidFill>
                <a:schemeClr val="accent1"/>
              </a:solidFill>
              <a:latin typeface="Arial" panose="020B0604020202020204" pitchFamily="34" charset="0"/>
              <a:ea typeface="Calibri"/>
              <a:cs typeface="Arial" panose="020B0604020202020204" pitchFamily="34" charset="0"/>
              <a:sym typeface="Calibri"/>
            </a:endParaRPr>
          </a:p>
        </p:txBody>
      </p:sp>
      <p:pic>
        <p:nvPicPr>
          <p:cNvPr id="302" name="Icon 3" descr="Icon of an office building"/>
          <p:cNvPicPr preferRelativeResize="0"/>
          <p:nvPr/>
        </p:nvPicPr>
        <p:blipFill rotWithShape="1">
          <a:blip r:embed="rId5">
            <a:alphaModFix/>
          </a:blip>
          <a:srcRect/>
          <a:stretch/>
        </p:blipFill>
        <p:spPr>
          <a:xfrm>
            <a:off x="9303736" y="2602042"/>
            <a:ext cx="1252894" cy="103898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17"/>
        <p:cNvGrpSpPr/>
        <p:nvPr/>
      </p:nvGrpSpPr>
      <p:grpSpPr>
        <a:xfrm>
          <a:off x="0" y="0"/>
          <a:ext cx="0" cy="0"/>
          <a:chOff x="0" y="0"/>
          <a:chExt cx="0" cy="0"/>
        </a:xfrm>
      </p:grpSpPr>
      <p:sp>
        <p:nvSpPr>
          <p:cNvPr id="321" name="Title"/>
          <p:cNvSpPr txBox="1">
            <a:spLocks noGrp="1"/>
          </p:cNvSpPr>
          <p:nvPr>
            <p:ph type="title"/>
          </p:nvPr>
        </p:nvSpPr>
        <p:spPr>
          <a:xfrm>
            <a:off x="8022214" y="1183231"/>
            <a:ext cx="10515600" cy="1540041"/>
          </a:xfrm>
          <a:prstGeom prst="rect">
            <a:avLst/>
          </a:prstGeom>
          <a:noFill/>
          <a:ln>
            <a:noFill/>
          </a:ln>
        </p:spPr>
        <p:txBody>
          <a:bodyPr spcFirstLastPara="1" wrap="square" lIns="91425" tIns="45700" rIns="91425" bIns="45700" anchor="ctr" anchorCtr="0">
            <a:normAutofit/>
          </a:bodyPr>
          <a:lstStyle/>
          <a:p>
            <a:pPr lvl="0">
              <a:lnSpc>
                <a:spcPct val="100000"/>
              </a:lnSpc>
              <a:buClr>
                <a:schemeClr val="dk1"/>
              </a:buClr>
              <a:buSzPts val="2500"/>
            </a:pPr>
            <a:r>
              <a:rPr lang="en-US" sz="2500" dirty="0">
                <a:solidFill>
                  <a:schemeClr val="dk1"/>
                </a:solidFill>
                <a:latin typeface="Arial"/>
                <a:cs typeface="Arial"/>
              </a:rPr>
              <a:t>PLACE A SHORT </a:t>
            </a:r>
            <a:br>
              <a:rPr lang="en-US" sz="2500" dirty="0">
                <a:solidFill>
                  <a:srgbClr val="000000"/>
                </a:solidFill>
                <a:latin typeface="Arial"/>
                <a:cs typeface="Arial"/>
              </a:rPr>
            </a:br>
            <a:r>
              <a:rPr lang="en-US" sz="2500" dirty="0">
                <a:solidFill>
                  <a:schemeClr val="dk1"/>
                </a:solidFill>
                <a:latin typeface="Arial"/>
                <a:cs typeface="Arial"/>
              </a:rPr>
              <a:t>HEADER HERE.</a:t>
            </a:r>
            <a:endParaRPr lang="en-US" sz="2500" dirty="0">
              <a:solidFill>
                <a:srgbClr val="000000"/>
              </a:solidFill>
              <a:latin typeface="Arial"/>
              <a:cs typeface="Arial"/>
            </a:endParaRPr>
          </a:p>
        </p:txBody>
      </p:sp>
      <p:sp>
        <p:nvSpPr>
          <p:cNvPr id="2" name="Text">
            <a:extLst>
              <a:ext uri="{FF2B5EF4-FFF2-40B4-BE49-F238E27FC236}">
                <a16:creationId xmlns:a16="http://schemas.microsoft.com/office/drawing/2014/main" id="{6A218977-F94F-4186-85F5-3DF5F9BB43D5}"/>
              </a:ext>
            </a:extLst>
          </p:cNvPr>
          <p:cNvSpPr>
            <a:spLocks noGrp="1"/>
          </p:cNvSpPr>
          <p:nvPr>
            <p:ph type="body" sz="quarter" idx="10"/>
          </p:nvPr>
        </p:nvSpPr>
        <p:spPr>
          <a:xfrm>
            <a:off x="7988761" y="2473348"/>
            <a:ext cx="3608507" cy="3496978"/>
          </a:xfrm>
        </p:spPr>
        <p:txBody>
          <a:bodyPr>
            <a:normAutofit/>
          </a:bodyPr>
          <a:lstStyle/>
          <a:p>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sed diam </a:t>
            </a:r>
            <a:r>
              <a:rPr lang="en-US" sz="2400" dirty="0" err="1">
                <a:solidFill>
                  <a:srgbClr val="3A3C3D"/>
                </a:solidFill>
                <a:latin typeface="Arial"/>
                <a:ea typeface="Arial"/>
                <a:cs typeface="Arial"/>
                <a:sym typeface="Arial"/>
              </a:rPr>
              <a:t>nonummy</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nibh</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euismod</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tincidunt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ut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laoreet</a:t>
            </a:r>
            <a:r>
              <a:rPr lang="en-US" sz="2400" dirty="0">
                <a:solidFill>
                  <a:srgbClr val="3A3C3D"/>
                </a:solidFill>
                <a:latin typeface="Arial"/>
                <a:ea typeface="Arial"/>
                <a:cs typeface="Arial"/>
                <a:sym typeface="Arial"/>
              </a:rPr>
              <a:t> dolore magna </a:t>
            </a:r>
            <a:r>
              <a:rPr lang="en-US" sz="2400" dirty="0" err="1">
                <a:solidFill>
                  <a:srgbClr val="3A3C3D"/>
                </a:solidFill>
                <a:latin typeface="Arial"/>
                <a:ea typeface="Arial"/>
                <a:cs typeface="Arial"/>
                <a:sym typeface="Arial"/>
              </a:rPr>
              <a:t>aliquam</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erat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volutpat</a:t>
            </a:r>
            <a:r>
              <a:rPr lang="en-US" sz="2400" dirty="0">
                <a:solidFill>
                  <a:srgbClr val="3A3C3D"/>
                </a:solidFill>
                <a:latin typeface="Arial"/>
                <a:ea typeface="Arial"/>
                <a:cs typeface="Arial"/>
                <a:sym typeface="Arial"/>
              </a:rPr>
              <a:t>. </a:t>
            </a:r>
          </a:p>
        </p:txBody>
      </p:sp>
      <p:pic>
        <p:nvPicPr>
          <p:cNvPr id="322" name="Histogram" descr="Bar chart with title, four categories, and three data series for each category.&#10;Category 1, Series 1 is 4.25.&#10;Category 1, Series 2 is 2.4.&#10;Category 1, Series 3 is 2.0.&#10;Category 2, Series 1 is 2.5.&#10;Category 2, Series 2 is 4.4.&#10;Category 2, Series 3 is 2.0&#10;Category 3, Series 1 is 3.5.&#10;Category 3, Series 2 is 1.8.&#10;Category 3, Series 3 is 3.0.&#10;Category 4, Series 1 is 4.5.&#10;Category 4, Series 2 is 2.8.&#10;Category 4, Series 3 is 5.&#10;"/>
          <p:cNvPicPr preferRelativeResize="0"/>
          <p:nvPr/>
        </p:nvPicPr>
        <p:blipFill rotWithShape="1">
          <a:blip r:embed="rId3">
            <a:alphaModFix/>
          </a:blip>
          <a:srcRect/>
          <a:stretch/>
        </p:blipFill>
        <p:spPr>
          <a:xfrm>
            <a:off x="451156" y="719667"/>
            <a:ext cx="7493001" cy="4995334"/>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26"/>
        <p:cNvGrpSpPr/>
        <p:nvPr/>
      </p:nvGrpSpPr>
      <p:grpSpPr>
        <a:xfrm>
          <a:off x="0" y="0"/>
          <a:ext cx="0" cy="0"/>
          <a:chOff x="0" y="0"/>
          <a:chExt cx="0" cy="0"/>
        </a:xfrm>
      </p:grpSpPr>
      <p:sp>
        <p:nvSpPr>
          <p:cNvPr id="330" name="Title"/>
          <p:cNvSpPr txBox="1">
            <a:spLocks noGrp="1"/>
          </p:cNvSpPr>
          <p:nvPr>
            <p:ph type="title"/>
          </p:nvPr>
        </p:nvSpPr>
        <p:spPr>
          <a:xfrm>
            <a:off x="1038918" y="458029"/>
            <a:ext cx="10515600" cy="1325563"/>
          </a:xfrm>
          <a:prstGeom prst="rect">
            <a:avLst/>
          </a:prstGeom>
          <a:noFill/>
          <a:ln>
            <a:noFill/>
          </a:ln>
        </p:spPr>
        <p:txBody>
          <a:bodyPr spcFirstLastPara="1" wrap="square" lIns="91425" tIns="45700" rIns="91425" bIns="45700" anchor="ctr" anchorCtr="0">
            <a:normAutofit/>
          </a:bodyPr>
          <a:lstStyle/>
          <a:p>
            <a:pPr lvl="0">
              <a:buSzPts val="3500"/>
            </a:pPr>
            <a:r>
              <a:rPr lang="en-US" sz="2500" dirty="0">
                <a:solidFill>
                  <a:schemeClr val="dk1"/>
                </a:solidFill>
                <a:latin typeface="Arial"/>
                <a:cs typeface="Arial"/>
              </a:rPr>
              <a:t>HEADER HERE.</a:t>
            </a:r>
            <a:endParaRPr sz="2500" dirty="0"/>
          </a:p>
        </p:txBody>
      </p:sp>
      <p:sp>
        <p:nvSpPr>
          <p:cNvPr id="2" name="Text">
            <a:extLst>
              <a:ext uri="{FF2B5EF4-FFF2-40B4-BE49-F238E27FC236}">
                <a16:creationId xmlns:a16="http://schemas.microsoft.com/office/drawing/2014/main" id="{87CD0B96-F7EE-46BC-9BF1-435630E1DECE}"/>
              </a:ext>
            </a:extLst>
          </p:cNvPr>
          <p:cNvSpPr>
            <a:spLocks noGrp="1"/>
          </p:cNvSpPr>
          <p:nvPr>
            <p:ph type="body" sz="quarter" idx="10"/>
          </p:nvPr>
        </p:nvSpPr>
        <p:spPr>
          <a:xfrm>
            <a:off x="983164" y="1433129"/>
            <a:ext cx="5257800" cy="4454525"/>
          </a:xfrm>
        </p:spPr>
        <p:txBody>
          <a:bodyPr>
            <a:normAutofit/>
          </a:bodyPr>
          <a:lstStyle/>
          <a:p>
            <a:pPr marL="50800" indent="0">
              <a:buNone/>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endParaRPr lang="en-US" sz="2400" dirty="0">
              <a:solidFill>
                <a:srgbClr val="3A3C3D"/>
              </a:solidFill>
              <a:latin typeface="Arial"/>
              <a:ea typeface="Arial"/>
              <a:cs typeface="Arial"/>
              <a:sym typeface="Arial"/>
            </a:endParaRPr>
          </a:p>
        </p:txBody>
      </p:sp>
      <p:pic>
        <p:nvPicPr>
          <p:cNvPr id="332" name="Bar chart" descr="Grouped bar chart with three categories and three series.&#10;Category 1, Series 1 is 4.3.&#10;Category 1, Series 2 is 2.4.&#10;Category 1, Series 3 is 2.0.&#10;Category 2, Series 1 is 2.5.&#10;Category 2, Series 2 is 4.4.&#10;Category 2, Series 3 is 2.0.&#10;Category 3, Series 1 is 3.5.&#10;Category 3, Series 2 is 1.8.&#10;Category 3, Series 3 is 3.0."/>
          <p:cNvPicPr preferRelativeResize="0"/>
          <p:nvPr/>
        </p:nvPicPr>
        <p:blipFill rotWithShape="1">
          <a:blip r:embed="rId3">
            <a:alphaModFix/>
          </a:blip>
          <a:srcRect/>
          <a:stretch/>
        </p:blipFill>
        <p:spPr>
          <a:xfrm>
            <a:off x="327188" y="2659519"/>
            <a:ext cx="5921212" cy="3947475"/>
          </a:xfrm>
          <a:prstGeom prst="rect">
            <a:avLst/>
          </a:prstGeom>
          <a:noFill/>
          <a:ln>
            <a:noFill/>
          </a:ln>
        </p:spPr>
      </p:pic>
      <p:pic>
        <p:nvPicPr>
          <p:cNvPr id="331" name="Image">
            <a:extLst>
              <a:ext uri="{C183D7F6-B498-43B3-948B-1728B52AA6E4}">
                <adec:decorative xmlns:adec="http://schemas.microsoft.com/office/drawing/2017/decorative" val="1"/>
              </a:ext>
            </a:extLst>
          </p:cNvPr>
          <p:cNvPicPr preferRelativeResize="0">
            <a:picLocks noGrp="1"/>
          </p:cNvPicPr>
          <p:nvPr>
            <p:ph type="pic" idx="4294967295"/>
          </p:nvPr>
        </p:nvPicPr>
        <p:blipFill rotWithShape="1">
          <a:blip r:embed="rId4">
            <a:alphaModFix/>
          </a:blip>
          <a:srcRect l="21224" r="21222"/>
          <a:stretch/>
        </p:blipFill>
        <p:spPr>
          <a:xfrm>
            <a:off x="6248400" y="0"/>
            <a:ext cx="5943600" cy="68580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4" name="Orange Bar">
            <a:extLst>
              <a:ext uri="{C183D7F6-B498-43B3-948B-1728B52AA6E4}">
                <adec:decorative xmlns:adec="http://schemas.microsoft.com/office/drawing/2017/decorative" val="1"/>
              </a:ext>
            </a:extLst>
          </p:cNvPr>
          <p:cNvSpPr/>
          <p:nvPr/>
        </p:nvSpPr>
        <p:spPr>
          <a:xfrm>
            <a:off x="0" y="0"/>
            <a:ext cx="12192000" cy="829056"/>
          </a:xfrm>
          <a:prstGeom prst="rect">
            <a:avLst/>
          </a:prstGeom>
          <a:solidFill>
            <a:schemeClr val="accent2"/>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80" name="Title"/>
          <p:cNvSpPr txBox="1">
            <a:spLocks noGrp="1"/>
          </p:cNvSpPr>
          <p:nvPr>
            <p:ph type="title"/>
          </p:nvPr>
        </p:nvSpPr>
        <p:spPr>
          <a:xfrm>
            <a:off x="173186" y="10391"/>
            <a:ext cx="12426538" cy="1325563"/>
          </a:xfrm>
          <a:prstGeom prst="rect">
            <a:avLst/>
          </a:prstGeom>
          <a:noFill/>
          <a:ln>
            <a:noFill/>
          </a:ln>
        </p:spPr>
        <p:txBody>
          <a:bodyPr spcFirstLastPara="1" wrap="square" lIns="91425" tIns="45700" rIns="91425" bIns="45700" anchor="ctr" anchorCtr="0">
            <a:normAutofit/>
          </a:bodyPr>
          <a:lstStyle/>
          <a:p>
            <a:pPr lvl="0">
              <a:buClr>
                <a:schemeClr val="lt1"/>
              </a:buClr>
              <a:buSzPts val="4000"/>
            </a:pPr>
            <a:r>
              <a:rPr lang="en-US" sz="4000" dirty="0">
                <a:solidFill>
                  <a:schemeClr val="lt1"/>
                </a:solidFill>
              </a:rPr>
              <a:t>KEEP YOUR PRESENTATION ACCESSIBLE</a:t>
            </a:r>
          </a:p>
        </p:txBody>
      </p:sp>
      <p:sp>
        <p:nvSpPr>
          <p:cNvPr id="2" name="Text">
            <a:extLst>
              <a:ext uri="{FF2B5EF4-FFF2-40B4-BE49-F238E27FC236}">
                <a16:creationId xmlns:a16="http://schemas.microsoft.com/office/drawing/2014/main" id="{BD05072B-28E9-4325-A645-41237CC7F690}"/>
              </a:ext>
            </a:extLst>
          </p:cNvPr>
          <p:cNvSpPr>
            <a:spLocks noGrp="1"/>
          </p:cNvSpPr>
          <p:nvPr>
            <p:ph type="body" sz="quarter" idx="10"/>
          </p:nvPr>
        </p:nvSpPr>
        <p:spPr>
          <a:xfrm>
            <a:off x="3135085" y="1084281"/>
            <a:ext cx="7212681" cy="5763328"/>
          </a:xfrm>
        </p:spPr>
        <p:txBody>
          <a:bodyPr>
            <a:normAutofit fontScale="62500" lnSpcReduction="20000"/>
          </a:bodyPr>
          <a:lstStyle/>
          <a:p>
            <a:pPr marL="114300" lvl="0" indent="0">
              <a:lnSpc>
                <a:spcPct val="145000"/>
              </a:lnSpc>
              <a:spcBef>
                <a:spcPts val="1400"/>
              </a:spcBef>
              <a:buNone/>
            </a:pPr>
            <a:r>
              <a:rPr lang="en-US" sz="3400" dirty="0">
                <a:solidFill>
                  <a:srgbClr val="3A3C3D"/>
                </a:solidFill>
                <a:latin typeface="+mn-lt"/>
                <a:ea typeface="Arial"/>
                <a:cs typeface="Arial"/>
                <a:sym typeface="Arial"/>
              </a:rPr>
              <a:t>As you make it your own:</a:t>
            </a:r>
            <a:endParaRPr lang="en-US" sz="3400" dirty="0">
              <a:latin typeface="+mn-lt"/>
            </a:endParaRPr>
          </a:p>
          <a:p>
            <a:pPr marL="400050" lvl="0" indent="-285750">
              <a:lnSpc>
                <a:spcPct val="145000"/>
              </a:lnSpc>
              <a:spcBef>
                <a:spcPts val="1400"/>
              </a:spcBef>
              <a:buClr>
                <a:srgbClr val="585C5E"/>
              </a:buClr>
              <a:buSzPts val="1800"/>
            </a:pPr>
            <a:r>
              <a:rPr lang="en-US" dirty="0">
                <a:solidFill>
                  <a:srgbClr val="3A3C3D"/>
                </a:solidFill>
                <a:latin typeface="+mn-lt"/>
                <a:ea typeface="Arial"/>
                <a:cs typeface="Arial"/>
                <a:sym typeface="Arial"/>
              </a:rPr>
              <a:t>Check accessibility as you go:</a:t>
            </a:r>
            <a:br>
              <a:rPr lang="en-US" dirty="0">
                <a:solidFill>
                  <a:srgbClr val="3A3C3D"/>
                </a:solidFill>
                <a:latin typeface="+mn-lt"/>
                <a:ea typeface="Arial"/>
                <a:cs typeface="Arial"/>
                <a:sym typeface="Arial"/>
              </a:rPr>
            </a:br>
            <a:r>
              <a:rPr lang="en-US" dirty="0">
                <a:solidFill>
                  <a:srgbClr val="3A3C3D"/>
                </a:solidFill>
                <a:latin typeface="+mn-lt"/>
                <a:ea typeface="Arial"/>
                <a:cs typeface="Arial"/>
                <a:sym typeface="Arial"/>
              </a:rPr>
              <a:t>Select </a:t>
            </a:r>
            <a:r>
              <a:rPr lang="en-US" b="1" dirty="0">
                <a:solidFill>
                  <a:srgbClr val="3A3C3D"/>
                </a:solidFill>
                <a:latin typeface="+mn-lt"/>
                <a:ea typeface="Arial"/>
                <a:cs typeface="Arial"/>
                <a:sym typeface="Arial"/>
              </a:rPr>
              <a:t>Review</a:t>
            </a:r>
            <a:r>
              <a:rPr lang="en-US" dirty="0">
                <a:solidFill>
                  <a:srgbClr val="3A3C3D"/>
                </a:solidFill>
                <a:latin typeface="+mn-lt"/>
                <a:ea typeface="Arial"/>
                <a:cs typeface="Arial"/>
                <a:sym typeface="Arial"/>
              </a:rPr>
              <a:t> ribbon &gt; </a:t>
            </a:r>
            <a:r>
              <a:rPr lang="en-US" b="1" dirty="0">
                <a:solidFill>
                  <a:srgbClr val="3A3C3D"/>
                </a:solidFill>
                <a:latin typeface="+mn-lt"/>
                <a:ea typeface="Arial"/>
                <a:cs typeface="Arial"/>
                <a:sym typeface="Arial"/>
              </a:rPr>
              <a:t>Accessibility Checker</a:t>
            </a:r>
            <a:endParaRPr lang="en-US" dirty="0">
              <a:latin typeface="+mn-lt"/>
            </a:endParaRPr>
          </a:p>
          <a:p>
            <a:pPr marL="400050" lvl="0" indent="-285750">
              <a:lnSpc>
                <a:spcPct val="145000"/>
              </a:lnSpc>
              <a:spcBef>
                <a:spcPts val="1400"/>
              </a:spcBef>
              <a:buClr>
                <a:srgbClr val="585C5E"/>
              </a:buClr>
              <a:buSzPts val="1800"/>
            </a:pPr>
            <a:r>
              <a:rPr lang="en-US" dirty="0">
                <a:solidFill>
                  <a:srgbClr val="3A3C3D"/>
                </a:solidFill>
                <a:latin typeface="Arial" panose="020B0604020202020204" pitchFamily="34" charset="0"/>
                <a:ea typeface="Arial"/>
                <a:cs typeface="Arial" panose="020B0604020202020204" pitchFamily="34" charset="0"/>
                <a:sym typeface="Arial"/>
              </a:rPr>
              <a:t>Use</a:t>
            </a:r>
            <a:r>
              <a:rPr lang="en-US" dirty="0">
                <a:solidFill>
                  <a:srgbClr val="3A3C3D"/>
                </a:solidFill>
                <a:latin typeface="+mn-lt"/>
                <a:ea typeface="Arial"/>
                <a:cs typeface="Arial"/>
                <a:sym typeface="Arial"/>
              </a:rPr>
              <a:t> </a:t>
            </a:r>
            <a:r>
              <a:rPr lang="en-US" b="1" dirty="0">
                <a:solidFill>
                  <a:srgbClr val="3A3C3D"/>
                </a:solidFill>
                <a:latin typeface="+mn-lt"/>
                <a:ea typeface="Arial"/>
                <a:cs typeface="Arial"/>
                <a:sym typeface="Arial"/>
              </a:rPr>
              <a:t>Speaker Notes </a:t>
            </a:r>
            <a:r>
              <a:rPr lang="en-US" dirty="0">
                <a:solidFill>
                  <a:srgbClr val="3A3C3D"/>
                </a:solidFill>
                <a:latin typeface="+mn-lt"/>
                <a:ea typeface="Arial"/>
                <a:cs typeface="Arial"/>
                <a:sym typeface="Arial"/>
              </a:rPr>
              <a:t>for the main idea of each slide, especially with charts and tables</a:t>
            </a:r>
            <a:endParaRPr lang="en-US" dirty="0">
              <a:latin typeface="+mn-lt"/>
            </a:endParaRPr>
          </a:p>
          <a:p>
            <a:pPr marL="400050" lvl="0" indent="-285750">
              <a:lnSpc>
                <a:spcPct val="145000"/>
              </a:lnSpc>
              <a:spcBef>
                <a:spcPts val="1400"/>
              </a:spcBef>
              <a:buClr>
                <a:srgbClr val="585C5E"/>
              </a:buClr>
              <a:buSzPts val="1800"/>
            </a:pPr>
            <a:r>
              <a:rPr lang="en-US" dirty="0">
                <a:solidFill>
                  <a:srgbClr val="3A3C3D"/>
                </a:solidFill>
                <a:latin typeface="+mn-lt"/>
                <a:ea typeface="Arial"/>
                <a:cs typeface="Arial"/>
                <a:sym typeface="Arial"/>
              </a:rPr>
              <a:t>Use </a:t>
            </a:r>
            <a:r>
              <a:rPr lang="en-US" b="1" dirty="0">
                <a:solidFill>
                  <a:srgbClr val="3A3C3D"/>
                </a:solidFill>
                <a:latin typeface="+mn-lt"/>
                <a:ea typeface="Arial"/>
                <a:cs typeface="Arial"/>
                <a:sym typeface="Arial"/>
              </a:rPr>
              <a:t>Alt Text</a:t>
            </a:r>
            <a:r>
              <a:rPr lang="en-US" dirty="0">
                <a:solidFill>
                  <a:srgbClr val="3A3C3D"/>
                </a:solidFill>
                <a:latin typeface="+mn-lt"/>
                <a:ea typeface="Arial"/>
                <a:cs typeface="Arial"/>
                <a:sym typeface="Arial"/>
              </a:rPr>
              <a:t> (Alternative text) for each image to briefly explain why this image is used on this slide or mark as decorative if the image is just eye candy or duplicates text.</a:t>
            </a:r>
            <a:r>
              <a:rPr lang="en-US" dirty="0">
                <a:solidFill>
                  <a:srgbClr val="3A3C3D"/>
                </a:solidFill>
                <a:latin typeface="+mn-lt"/>
              </a:rPr>
              <a:t> If there are any words rasterized in the image, all of those words need to go in the Alt text too. Right click on the image to show the Alt text.</a:t>
            </a:r>
          </a:p>
          <a:p>
            <a:pPr marL="400050" lvl="0" indent="-285750">
              <a:lnSpc>
                <a:spcPct val="145000"/>
              </a:lnSpc>
              <a:spcBef>
                <a:spcPts val="1400"/>
              </a:spcBef>
              <a:buClr>
                <a:srgbClr val="585C5E"/>
              </a:buClr>
              <a:buSzPts val="1800"/>
            </a:pPr>
            <a:r>
              <a:rPr lang="en-US" dirty="0">
                <a:solidFill>
                  <a:srgbClr val="3A3C3D"/>
                </a:solidFill>
                <a:latin typeface="+mn-lt"/>
              </a:rPr>
              <a:t>Periodically go from View &gt; Normal to </a:t>
            </a:r>
            <a:r>
              <a:rPr lang="en-US" b="1" dirty="0">
                <a:solidFill>
                  <a:srgbClr val="3A3C3D"/>
                </a:solidFill>
                <a:latin typeface="+mn-lt"/>
              </a:rPr>
              <a:t>View</a:t>
            </a:r>
            <a:r>
              <a:rPr lang="en-US" dirty="0">
                <a:solidFill>
                  <a:srgbClr val="3A3C3D"/>
                </a:solidFill>
                <a:latin typeface="+mn-lt"/>
              </a:rPr>
              <a:t> &gt; </a:t>
            </a:r>
            <a:r>
              <a:rPr lang="en-US" b="1" dirty="0">
                <a:solidFill>
                  <a:srgbClr val="3A3C3D"/>
                </a:solidFill>
                <a:latin typeface="+mn-lt"/>
              </a:rPr>
              <a:t>Outline</a:t>
            </a:r>
            <a:r>
              <a:rPr lang="en-US" dirty="0">
                <a:solidFill>
                  <a:srgbClr val="3A3C3D"/>
                </a:solidFill>
                <a:latin typeface="+mn-lt"/>
              </a:rPr>
              <a:t> and make sure that each slide has a unique title and that the main text appears in outline mode.</a:t>
            </a:r>
            <a:endParaRPr lang="en-US" dirty="0">
              <a:latin typeface="+mn-lt"/>
            </a:endParaRPr>
          </a:p>
        </p:txBody>
      </p:sp>
      <p:sp>
        <p:nvSpPr>
          <p:cNvPr id="81" name="Callout"/>
          <p:cNvSpPr txBox="1"/>
          <p:nvPr/>
        </p:nvSpPr>
        <p:spPr>
          <a:xfrm>
            <a:off x="392657" y="1325563"/>
            <a:ext cx="2007643" cy="2246729"/>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None/>
            </a:pPr>
            <a:r>
              <a:rPr lang="en-US" sz="2400" b="0" i="0" u="none" strike="noStrike" cap="none" dirty="0">
                <a:solidFill>
                  <a:srgbClr val="3A3C3D"/>
                </a:solidFill>
                <a:latin typeface="Arial"/>
                <a:ea typeface="Arial"/>
                <a:cs typeface="Arial"/>
                <a:sym typeface="Arial"/>
              </a:rPr>
              <a:t>This presentation template has </a:t>
            </a:r>
            <a:r>
              <a:rPr lang="en-US" sz="2400" b="1" i="0" u="none" strike="noStrike" cap="none" dirty="0">
                <a:solidFill>
                  <a:srgbClr val="3A3C3D"/>
                </a:solidFill>
                <a:latin typeface="Arial"/>
                <a:ea typeface="Arial"/>
                <a:cs typeface="Arial"/>
                <a:sym typeface="Arial"/>
              </a:rPr>
              <a:t>accessibility</a:t>
            </a:r>
            <a:r>
              <a:rPr lang="en-US" sz="2400" b="0" i="0" u="none" strike="noStrike" cap="none" dirty="0">
                <a:solidFill>
                  <a:srgbClr val="3A3C3D"/>
                </a:solidFill>
                <a:latin typeface="Arial"/>
                <a:ea typeface="Arial"/>
                <a:cs typeface="Arial"/>
                <a:sym typeface="Arial"/>
              </a:rPr>
              <a:t> built in</a:t>
            </a:r>
            <a:r>
              <a:rPr lang="en-US" sz="2000" b="0" i="0" u="none" strike="noStrike" cap="none" dirty="0">
                <a:solidFill>
                  <a:srgbClr val="3A3C3D"/>
                </a:solidFill>
                <a:latin typeface="Arial"/>
                <a:ea typeface="Arial"/>
                <a:cs typeface="Arial"/>
                <a:sym typeface="Arial"/>
              </a:rPr>
              <a:t>.  </a:t>
            </a:r>
            <a:br>
              <a:rPr lang="en-US" sz="2000" b="0" i="0" u="none" strike="noStrike" cap="none" dirty="0">
                <a:solidFill>
                  <a:srgbClr val="3A3C3D"/>
                </a:solidFill>
                <a:latin typeface="Arial"/>
                <a:ea typeface="Arial"/>
                <a:cs typeface="Arial"/>
                <a:sym typeface="Arial"/>
              </a:rPr>
            </a:br>
            <a:endParaRPr sz="2000" b="0" i="0" u="none" strike="noStrike" cap="none" dirty="0">
              <a:solidFill>
                <a:srgbClr val="3A3C3D"/>
              </a:solidFill>
              <a:latin typeface="Arial"/>
              <a:ea typeface="Arial"/>
              <a:cs typeface="Arial"/>
              <a:sym typeface="Arial"/>
            </a:endParaRPr>
          </a:p>
        </p:txBody>
      </p:sp>
      <p:pic>
        <p:nvPicPr>
          <p:cNvPr id="83" name="Image">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92657" y="4163786"/>
            <a:ext cx="2257946" cy="215599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36"/>
        <p:cNvGrpSpPr/>
        <p:nvPr/>
      </p:nvGrpSpPr>
      <p:grpSpPr>
        <a:xfrm>
          <a:off x="0" y="0"/>
          <a:ext cx="0" cy="0"/>
          <a:chOff x="0" y="0"/>
          <a:chExt cx="0" cy="0"/>
        </a:xfrm>
      </p:grpSpPr>
      <p:sp>
        <p:nvSpPr>
          <p:cNvPr id="340" name="Title"/>
          <p:cNvSpPr txBox="1">
            <a:spLocks noGrp="1"/>
          </p:cNvSpPr>
          <p:nvPr>
            <p:ph type="title"/>
          </p:nvPr>
        </p:nvSpPr>
        <p:spPr>
          <a:xfrm>
            <a:off x="7974170" y="937534"/>
            <a:ext cx="3335025" cy="1325563"/>
          </a:xfrm>
          <a:prstGeom prst="rect">
            <a:avLst/>
          </a:prstGeom>
          <a:noFill/>
          <a:ln>
            <a:noFill/>
          </a:ln>
        </p:spPr>
        <p:txBody>
          <a:bodyPr spcFirstLastPara="1" wrap="square" lIns="91425" tIns="45700" rIns="91425" bIns="45700" anchor="ctr" anchorCtr="0">
            <a:normAutofit/>
          </a:bodyPr>
          <a:lstStyle/>
          <a:p>
            <a:pPr lvl="0">
              <a:lnSpc>
                <a:spcPct val="100000"/>
              </a:lnSpc>
              <a:buClr>
                <a:schemeClr val="dk1"/>
              </a:buClr>
              <a:buSzPts val="2500"/>
            </a:pPr>
            <a:r>
              <a:rPr lang="en-US" sz="2500" dirty="0">
                <a:solidFill>
                  <a:schemeClr val="dk1"/>
                </a:solidFill>
                <a:latin typeface="Arial"/>
                <a:cs typeface="Arial"/>
              </a:rPr>
              <a:t>PLACE A SHORT </a:t>
            </a:r>
            <a:br>
              <a:rPr lang="en-US" sz="2500" dirty="0">
                <a:solidFill>
                  <a:srgbClr val="000000"/>
                </a:solidFill>
                <a:latin typeface="Arial"/>
                <a:cs typeface="Arial"/>
              </a:rPr>
            </a:br>
            <a:r>
              <a:rPr lang="en-US" sz="2500" dirty="0">
                <a:solidFill>
                  <a:schemeClr val="dk1"/>
                </a:solidFill>
                <a:latin typeface="Arial"/>
                <a:cs typeface="Arial"/>
              </a:rPr>
              <a:t>HEADER HERE. #1a</a:t>
            </a:r>
            <a:endParaRPr lang="en-US" sz="2500" dirty="0">
              <a:solidFill>
                <a:srgbClr val="000000"/>
              </a:solidFill>
              <a:latin typeface="Arial"/>
              <a:cs typeface="Arial"/>
            </a:endParaRPr>
          </a:p>
        </p:txBody>
      </p:sp>
      <p:sp>
        <p:nvSpPr>
          <p:cNvPr id="2" name="Text">
            <a:extLst>
              <a:ext uri="{FF2B5EF4-FFF2-40B4-BE49-F238E27FC236}">
                <a16:creationId xmlns:a16="http://schemas.microsoft.com/office/drawing/2014/main" id="{AA2729DA-0353-4504-A53B-A7BDE16FEE12}"/>
              </a:ext>
            </a:extLst>
          </p:cNvPr>
          <p:cNvSpPr>
            <a:spLocks noGrp="1"/>
          </p:cNvSpPr>
          <p:nvPr>
            <p:ph type="body" sz="quarter" idx="10"/>
          </p:nvPr>
        </p:nvSpPr>
        <p:spPr>
          <a:xfrm>
            <a:off x="7918414" y="2102203"/>
            <a:ext cx="3602995" cy="4454525"/>
          </a:xfrm>
        </p:spPr>
        <p:txBody>
          <a:bodyPr>
            <a:normAutofit/>
          </a:bodyPr>
          <a:lstStyle/>
          <a:p>
            <a:pPr marL="50800" indent="0">
              <a:buNone/>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sed diam </a:t>
            </a:r>
            <a:r>
              <a:rPr lang="en-US" sz="2400" dirty="0" err="1">
                <a:solidFill>
                  <a:srgbClr val="3A3C3D"/>
                </a:solidFill>
                <a:latin typeface="Arial"/>
                <a:ea typeface="Arial"/>
                <a:cs typeface="Arial"/>
                <a:sym typeface="Arial"/>
              </a:rPr>
              <a:t>nonummy</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nibh</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euismod</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tincidunt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ut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laoreet</a:t>
            </a:r>
            <a:r>
              <a:rPr lang="en-US" sz="2400" dirty="0">
                <a:solidFill>
                  <a:srgbClr val="3A3C3D"/>
                </a:solidFill>
                <a:latin typeface="Arial"/>
                <a:ea typeface="Arial"/>
                <a:cs typeface="Arial"/>
                <a:sym typeface="Arial"/>
              </a:rPr>
              <a:t> dolore magna </a:t>
            </a:r>
            <a:r>
              <a:rPr lang="en-US" sz="2400" dirty="0" err="1">
                <a:solidFill>
                  <a:srgbClr val="3A3C3D"/>
                </a:solidFill>
                <a:latin typeface="Arial"/>
                <a:ea typeface="Arial"/>
                <a:cs typeface="Arial"/>
                <a:sym typeface="Arial"/>
              </a:rPr>
              <a:t>aliquam</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erat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volutpat</a:t>
            </a:r>
            <a:r>
              <a:rPr lang="en-US" sz="2400" dirty="0">
                <a:solidFill>
                  <a:srgbClr val="3A3C3D"/>
                </a:solidFill>
                <a:latin typeface="Arial"/>
                <a:ea typeface="Arial"/>
                <a:cs typeface="Arial"/>
                <a:sym typeface="Arial"/>
              </a:rPr>
              <a:t>. </a:t>
            </a:r>
          </a:p>
        </p:txBody>
      </p:sp>
      <p:pic>
        <p:nvPicPr>
          <p:cNvPr id="342" name="Image" descr="Grouped bar chart with three categories and three series.&#10;Category 1, Series 1 is 4.3.&#10;Category 1, Series 2 is 2.4.&#10;Category 1, Series 3 is 2.0.&#10;Category 2, Series 1 is 2.5.&#10;Category 2, Series 2 is 4.4.&#10;Category 2, Series 3 is 2.0.&#10;Category 3, Series 1 is 3.5.&#10;Category 3, Series 2 is 1.8.&#10;Category 3, Series 3 is 3.0."/>
          <p:cNvPicPr preferRelativeResize="0"/>
          <p:nvPr/>
        </p:nvPicPr>
        <p:blipFill rotWithShape="1">
          <a:blip r:embed="rId3">
            <a:alphaModFix/>
          </a:blip>
          <a:srcRect/>
          <a:stretch/>
        </p:blipFill>
        <p:spPr>
          <a:xfrm>
            <a:off x="565456" y="639656"/>
            <a:ext cx="8128000" cy="5418667"/>
          </a:xfrm>
          <a:prstGeom prst="rect">
            <a:avLst/>
          </a:prstGeom>
          <a:noFill/>
          <a:ln>
            <a:noFill/>
          </a:ln>
        </p:spPr>
      </p:pic>
      <p:sp>
        <p:nvSpPr>
          <p:cNvPr id="341" name="Footer"/>
          <p:cNvSpPr/>
          <p:nvPr/>
        </p:nvSpPr>
        <p:spPr>
          <a:xfrm>
            <a:off x="580032" y="6168238"/>
            <a:ext cx="2892993" cy="415217"/>
          </a:xfrm>
          <a:prstGeom prst="rect">
            <a:avLst/>
          </a:prstGeom>
          <a:noFill/>
          <a:ln>
            <a:noFill/>
          </a:ln>
        </p:spPr>
        <p:txBody>
          <a:bodyPr spcFirstLastPara="1" wrap="square" lIns="45700" tIns="45700" rIns="45700" bIns="45700" anchor="b" anchorCtr="0">
            <a:noAutofit/>
          </a:bodyPr>
          <a:lstStyle/>
          <a:p>
            <a:pPr marL="0" marR="0" lvl="0" indent="0" algn="l" rtl="0">
              <a:lnSpc>
                <a:spcPct val="90000"/>
              </a:lnSpc>
              <a:spcBef>
                <a:spcPts val="0"/>
              </a:spcBef>
              <a:spcAft>
                <a:spcPts val="0"/>
              </a:spcAft>
              <a:buClr>
                <a:schemeClr val="accent1"/>
              </a:buClr>
              <a:buSzPts val="1400"/>
              <a:buFont typeface="Arial"/>
              <a:buNone/>
            </a:pPr>
            <a:r>
              <a:rPr lang="en-US" sz="1400" b="0" i="0" u="none" strike="noStrike" cap="none">
                <a:solidFill>
                  <a:schemeClr val="accent1"/>
                </a:solidFill>
                <a:latin typeface="Arial"/>
                <a:ea typeface="Arial"/>
                <a:cs typeface="Arial"/>
                <a:sym typeface="Arial"/>
              </a:rPr>
              <a:t>SECTION TITLE</a:t>
            </a:r>
            <a:endParaRPr sz="1400" b="0" i="0" u="none" strike="noStrike" cap="none">
              <a:solidFill>
                <a:schemeClr val="accent1"/>
              </a:solidFill>
              <a:latin typeface="Arial"/>
              <a:ea typeface="Arial"/>
              <a:cs typeface="Arial"/>
              <a:sym typeface="Arial"/>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46"/>
        <p:cNvGrpSpPr/>
        <p:nvPr/>
      </p:nvGrpSpPr>
      <p:grpSpPr>
        <a:xfrm>
          <a:off x="0" y="0"/>
          <a:ext cx="0" cy="0"/>
          <a:chOff x="0" y="0"/>
          <a:chExt cx="0" cy="0"/>
        </a:xfrm>
      </p:grpSpPr>
      <p:sp>
        <p:nvSpPr>
          <p:cNvPr id="350" name="Title"/>
          <p:cNvSpPr txBox="1">
            <a:spLocks noGrp="1"/>
          </p:cNvSpPr>
          <p:nvPr>
            <p:ph type="title"/>
          </p:nvPr>
        </p:nvSpPr>
        <p:spPr>
          <a:xfrm>
            <a:off x="7227843" y="926380"/>
            <a:ext cx="3889917" cy="1325563"/>
          </a:xfrm>
          <a:prstGeom prst="rect">
            <a:avLst/>
          </a:prstGeom>
          <a:noFill/>
          <a:ln>
            <a:noFill/>
          </a:ln>
        </p:spPr>
        <p:txBody>
          <a:bodyPr spcFirstLastPara="1" wrap="square" lIns="91425" tIns="45700" rIns="91425" bIns="45700" anchor="ctr" anchorCtr="0">
            <a:normAutofit/>
          </a:bodyPr>
          <a:lstStyle/>
          <a:p>
            <a:pPr lvl="0">
              <a:lnSpc>
                <a:spcPct val="100000"/>
              </a:lnSpc>
              <a:buClr>
                <a:schemeClr val="dk1"/>
              </a:buClr>
              <a:buSzPts val="2500"/>
            </a:pPr>
            <a:r>
              <a:rPr lang="en-US" sz="2500" dirty="0">
                <a:solidFill>
                  <a:schemeClr val="dk1"/>
                </a:solidFill>
                <a:latin typeface="Arial"/>
                <a:cs typeface="Arial"/>
              </a:rPr>
              <a:t>PLACE A SHORT </a:t>
            </a:r>
            <a:br>
              <a:rPr lang="en-US" sz="2500" dirty="0">
                <a:solidFill>
                  <a:srgbClr val="000000"/>
                </a:solidFill>
                <a:latin typeface="Arial"/>
                <a:cs typeface="Arial"/>
              </a:rPr>
            </a:br>
            <a:r>
              <a:rPr lang="en-US" sz="2500" dirty="0">
                <a:solidFill>
                  <a:schemeClr val="dk1"/>
                </a:solidFill>
                <a:latin typeface="Arial"/>
                <a:cs typeface="Arial"/>
              </a:rPr>
              <a:t>HEADER HERE. #1b</a:t>
            </a:r>
            <a:endParaRPr lang="en-US" sz="2500" dirty="0">
              <a:solidFill>
                <a:srgbClr val="000000"/>
              </a:solidFill>
              <a:latin typeface="Arial"/>
              <a:cs typeface="Arial"/>
            </a:endParaRPr>
          </a:p>
        </p:txBody>
      </p:sp>
      <p:sp>
        <p:nvSpPr>
          <p:cNvPr id="2" name="Text">
            <a:extLst>
              <a:ext uri="{FF2B5EF4-FFF2-40B4-BE49-F238E27FC236}">
                <a16:creationId xmlns:a16="http://schemas.microsoft.com/office/drawing/2014/main" id="{9BBBCB33-CB04-4EF3-BD51-F2BF3D3917DF}"/>
              </a:ext>
            </a:extLst>
          </p:cNvPr>
          <p:cNvSpPr>
            <a:spLocks noGrp="1"/>
          </p:cNvSpPr>
          <p:nvPr>
            <p:ph type="body" sz="quarter" idx="10"/>
          </p:nvPr>
        </p:nvSpPr>
        <p:spPr>
          <a:xfrm>
            <a:off x="7183237" y="2102201"/>
            <a:ext cx="3599985" cy="4454525"/>
          </a:xfrm>
        </p:spPr>
        <p:txBody>
          <a:bodyPr>
            <a:normAutofit/>
          </a:bodyPr>
          <a:lstStyle/>
          <a:p>
            <a:pPr marL="50800" indent="0">
              <a:buNone/>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sed diam </a:t>
            </a:r>
            <a:r>
              <a:rPr lang="en-US" sz="2400" dirty="0" err="1">
                <a:solidFill>
                  <a:srgbClr val="3A3C3D"/>
                </a:solidFill>
                <a:latin typeface="Arial"/>
                <a:ea typeface="Arial"/>
                <a:cs typeface="Arial"/>
                <a:sym typeface="Arial"/>
              </a:rPr>
              <a:t>nonummy</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nibh</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euismod</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tincidunt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ut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laoreet</a:t>
            </a:r>
            <a:r>
              <a:rPr lang="en-US" sz="2400" dirty="0">
                <a:solidFill>
                  <a:srgbClr val="3A3C3D"/>
                </a:solidFill>
                <a:latin typeface="Arial"/>
                <a:ea typeface="Arial"/>
                <a:cs typeface="Arial"/>
                <a:sym typeface="Arial"/>
              </a:rPr>
              <a:t> dolore magna </a:t>
            </a:r>
            <a:r>
              <a:rPr lang="en-US" sz="2400" dirty="0" err="1">
                <a:solidFill>
                  <a:srgbClr val="3A3C3D"/>
                </a:solidFill>
                <a:latin typeface="Arial"/>
                <a:ea typeface="Arial"/>
                <a:cs typeface="Arial"/>
                <a:sym typeface="Arial"/>
              </a:rPr>
              <a:t>aliquam</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erat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volutpat</a:t>
            </a:r>
            <a:r>
              <a:rPr lang="en-US" sz="2400" dirty="0">
                <a:solidFill>
                  <a:srgbClr val="3A3C3D"/>
                </a:solidFill>
                <a:latin typeface="Arial"/>
                <a:ea typeface="Arial"/>
                <a:cs typeface="Arial"/>
                <a:sym typeface="Arial"/>
              </a:rPr>
              <a:t>. </a:t>
            </a:r>
          </a:p>
        </p:txBody>
      </p:sp>
      <p:pic>
        <p:nvPicPr>
          <p:cNvPr id="352" name="Image" descr="Donut chart showing percentages: faculty are 59%; staff are 23%; students are 10%; and partners are 9%. "/>
          <p:cNvPicPr preferRelativeResize="0"/>
          <p:nvPr/>
        </p:nvPicPr>
        <p:blipFill rotWithShape="1">
          <a:blip r:embed="rId3">
            <a:alphaModFix/>
          </a:blip>
          <a:srcRect/>
          <a:stretch/>
        </p:blipFill>
        <p:spPr>
          <a:xfrm>
            <a:off x="-590975" y="926380"/>
            <a:ext cx="8128000" cy="5418667"/>
          </a:xfrm>
          <a:prstGeom prst="rect">
            <a:avLst/>
          </a:prstGeom>
          <a:noFill/>
          <a:ln>
            <a:noFill/>
          </a:ln>
        </p:spPr>
      </p:pic>
      <p:sp>
        <p:nvSpPr>
          <p:cNvPr id="351" name="Footer"/>
          <p:cNvSpPr/>
          <p:nvPr/>
        </p:nvSpPr>
        <p:spPr>
          <a:xfrm>
            <a:off x="580032" y="6168238"/>
            <a:ext cx="2892993" cy="415217"/>
          </a:xfrm>
          <a:prstGeom prst="rect">
            <a:avLst/>
          </a:prstGeom>
          <a:noFill/>
          <a:ln>
            <a:noFill/>
          </a:ln>
        </p:spPr>
        <p:txBody>
          <a:bodyPr spcFirstLastPara="1" wrap="square" lIns="45700" tIns="45700" rIns="45700" bIns="45700" anchor="b" anchorCtr="0">
            <a:noAutofit/>
          </a:bodyPr>
          <a:lstStyle/>
          <a:p>
            <a:pPr marL="0" marR="0" lvl="0" indent="0" algn="l" rtl="0">
              <a:lnSpc>
                <a:spcPct val="90000"/>
              </a:lnSpc>
              <a:spcBef>
                <a:spcPts val="0"/>
              </a:spcBef>
              <a:spcAft>
                <a:spcPts val="0"/>
              </a:spcAft>
              <a:buClr>
                <a:schemeClr val="accent1"/>
              </a:buClr>
              <a:buSzPts val="1400"/>
              <a:buFont typeface="Arial"/>
              <a:buNone/>
            </a:pPr>
            <a:r>
              <a:rPr lang="en-US" sz="1400" b="0" i="0" u="none" strike="noStrike" cap="none">
                <a:solidFill>
                  <a:schemeClr val="accent1"/>
                </a:solidFill>
                <a:latin typeface="Arial"/>
                <a:ea typeface="Arial"/>
                <a:cs typeface="Arial"/>
                <a:sym typeface="Arial"/>
              </a:rPr>
              <a:t>SECTION TITLE</a:t>
            </a:r>
            <a:endParaRPr sz="1400" b="0" i="0" u="none" strike="noStrike" cap="none">
              <a:solidFill>
                <a:schemeClr val="accent1"/>
              </a:solidFill>
              <a:latin typeface="Arial"/>
              <a:ea typeface="Arial"/>
              <a:cs typeface="Arial"/>
              <a:sym typeface="Arial"/>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56"/>
        <p:cNvGrpSpPr/>
        <p:nvPr/>
      </p:nvGrpSpPr>
      <p:grpSpPr>
        <a:xfrm>
          <a:off x="0" y="0"/>
          <a:ext cx="0" cy="0"/>
          <a:chOff x="0" y="0"/>
          <a:chExt cx="0" cy="0"/>
        </a:xfrm>
      </p:grpSpPr>
      <p:sp>
        <p:nvSpPr>
          <p:cNvPr id="357" name="Title"/>
          <p:cNvSpPr txBox="1">
            <a:spLocks noGrp="1"/>
          </p:cNvSpPr>
          <p:nvPr>
            <p:ph type="title"/>
          </p:nvPr>
        </p:nvSpPr>
        <p:spPr>
          <a:xfrm>
            <a:off x="6992194" y="168103"/>
            <a:ext cx="4317001" cy="1325563"/>
          </a:xfrm>
          <a:prstGeom prst="rect">
            <a:avLst/>
          </a:prstGeom>
          <a:noFill/>
          <a:ln>
            <a:noFill/>
          </a:ln>
        </p:spPr>
        <p:txBody>
          <a:bodyPr spcFirstLastPara="1" wrap="square" lIns="91425" tIns="45700" rIns="91425" bIns="45700" anchor="ctr" anchorCtr="0">
            <a:normAutofit/>
          </a:bodyPr>
          <a:lstStyle/>
          <a:p>
            <a:pPr lvl="0">
              <a:buSzPts val="3500"/>
            </a:pPr>
            <a:r>
              <a:rPr lang="en-US" sz="2500" dirty="0">
                <a:solidFill>
                  <a:schemeClr val="dk1"/>
                </a:solidFill>
                <a:latin typeface="Arial"/>
                <a:cs typeface="Arial"/>
              </a:rPr>
              <a:t>HEADER HERE</a:t>
            </a:r>
            <a:endParaRPr sz="2500" dirty="0"/>
          </a:p>
        </p:txBody>
      </p:sp>
      <p:sp>
        <p:nvSpPr>
          <p:cNvPr id="2" name="Text">
            <a:extLst>
              <a:ext uri="{FF2B5EF4-FFF2-40B4-BE49-F238E27FC236}">
                <a16:creationId xmlns:a16="http://schemas.microsoft.com/office/drawing/2014/main" id="{62605E89-9D48-45DC-9251-831EF1F2E405}"/>
              </a:ext>
            </a:extLst>
          </p:cNvPr>
          <p:cNvSpPr>
            <a:spLocks noGrp="1"/>
          </p:cNvSpPr>
          <p:nvPr>
            <p:ph type="body" sz="quarter" idx="10"/>
          </p:nvPr>
        </p:nvSpPr>
        <p:spPr>
          <a:xfrm>
            <a:off x="6947590" y="1143197"/>
            <a:ext cx="4317001" cy="1539043"/>
          </a:xfrm>
        </p:spPr>
        <p:txBody>
          <a:bodyPr>
            <a:normAutofit/>
          </a:bodyPr>
          <a:lstStyle/>
          <a:p>
            <a:pPr marL="50800" indent="0">
              <a:buNone/>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endParaRPr lang="en-US" sz="2400" dirty="0"/>
          </a:p>
        </p:txBody>
      </p:sp>
      <p:pic>
        <p:nvPicPr>
          <p:cNvPr id="362" name="Chart" descr="Donut chart showing percentages: faculty are 59%; staff are 23%; students are 10%; and partners are 9%. "/>
          <p:cNvPicPr preferRelativeResize="0"/>
          <p:nvPr/>
        </p:nvPicPr>
        <p:blipFill rotWithShape="1">
          <a:blip r:embed="rId3">
            <a:alphaModFix/>
          </a:blip>
          <a:srcRect/>
          <a:stretch/>
        </p:blipFill>
        <p:spPr>
          <a:xfrm>
            <a:off x="5801053" y="1761221"/>
            <a:ext cx="6547889" cy="4365259"/>
          </a:xfrm>
          <a:prstGeom prst="rect">
            <a:avLst/>
          </a:prstGeom>
          <a:noFill/>
          <a:ln>
            <a:noFill/>
          </a:ln>
        </p:spPr>
      </p:pic>
      <p:pic>
        <p:nvPicPr>
          <p:cNvPr id="358" name="Image">
            <a:extLst>
              <a:ext uri="{C183D7F6-B498-43B3-948B-1728B52AA6E4}">
                <adec:decorative xmlns:adec="http://schemas.microsoft.com/office/drawing/2017/decorative" val="1"/>
              </a:ext>
            </a:extLst>
          </p:cNvPr>
          <p:cNvPicPr preferRelativeResize="0">
            <a:picLocks noGrp="1"/>
          </p:cNvPicPr>
          <p:nvPr>
            <p:ph type="pic" idx="4294967295"/>
          </p:nvPr>
        </p:nvPicPr>
        <p:blipFill rotWithShape="1">
          <a:blip r:embed="rId4">
            <a:alphaModFix/>
          </a:blip>
          <a:srcRect l="19530" r="19531"/>
          <a:stretch/>
        </p:blipFill>
        <p:spPr>
          <a:xfrm>
            <a:off x="0" y="0"/>
            <a:ext cx="5943600" cy="685800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66"/>
        <p:cNvGrpSpPr/>
        <p:nvPr/>
      </p:nvGrpSpPr>
      <p:grpSpPr>
        <a:xfrm>
          <a:off x="0" y="0"/>
          <a:ext cx="0" cy="0"/>
          <a:chOff x="0" y="0"/>
          <a:chExt cx="0" cy="0"/>
        </a:xfrm>
      </p:grpSpPr>
      <p:sp>
        <p:nvSpPr>
          <p:cNvPr id="387" name="Title"/>
          <p:cNvSpPr txBox="1">
            <a:spLocks noGrp="1"/>
          </p:cNvSpPr>
          <p:nvPr>
            <p:ph type="title"/>
          </p:nvPr>
        </p:nvSpPr>
        <p:spPr>
          <a:xfrm>
            <a:off x="8020850" y="919833"/>
            <a:ext cx="3753990" cy="1325563"/>
          </a:xfrm>
          <a:prstGeom prst="rect">
            <a:avLst/>
          </a:prstGeom>
          <a:noFill/>
          <a:ln>
            <a:noFill/>
          </a:ln>
        </p:spPr>
        <p:txBody>
          <a:bodyPr spcFirstLastPara="1" wrap="square" lIns="91425" tIns="45700" rIns="91425" bIns="45700" anchor="ctr" anchorCtr="0">
            <a:normAutofit/>
          </a:bodyPr>
          <a:lstStyle/>
          <a:p>
            <a:pPr lvl="0">
              <a:lnSpc>
                <a:spcPct val="100000"/>
              </a:lnSpc>
              <a:buClr>
                <a:schemeClr val="dk1"/>
              </a:buClr>
              <a:buSzPts val="2500"/>
            </a:pPr>
            <a:r>
              <a:rPr lang="en-US" sz="2500" dirty="0">
                <a:solidFill>
                  <a:schemeClr val="dk1"/>
                </a:solidFill>
              </a:rPr>
              <a:t>PLACE A SHORT </a:t>
            </a:r>
            <a:br>
              <a:rPr lang="en-US" sz="2500" dirty="0">
                <a:solidFill>
                  <a:srgbClr val="000000"/>
                </a:solidFill>
              </a:rPr>
            </a:br>
            <a:r>
              <a:rPr lang="en-US" sz="2500" dirty="0">
                <a:solidFill>
                  <a:schemeClr val="dk1"/>
                </a:solidFill>
              </a:rPr>
              <a:t>HEADER HERE. #1c</a:t>
            </a:r>
            <a:endParaRPr lang="en-US" sz="2500" dirty="0">
              <a:solidFill>
                <a:srgbClr val="000000"/>
              </a:solidFill>
            </a:endParaRPr>
          </a:p>
        </p:txBody>
      </p:sp>
      <p:sp>
        <p:nvSpPr>
          <p:cNvPr id="15" name="Text">
            <a:extLst>
              <a:ext uri="{FF2B5EF4-FFF2-40B4-BE49-F238E27FC236}">
                <a16:creationId xmlns:a16="http://schemas.microsoft.com/office/drawing/2014/main" id="{D838DC3E-705C-4726-891C-6C320599B377}"/>
              </a:ext>
            </a:extLst>
          </p:cNvPr>
          <p:cNvSpPr>
            <a:spLocks noGrp="1"/>
          </p:cNvSpPr>
          <p:nvPr>
            <p:ph idx="1"/>
          </p:nvPr>
        </p:nvSpPr>
        <p:spPr>
          <a:xfrm>
            <a:off x="7990247" y="2192215"/>
            <a:ext cx="3819762" cy="3083170"/>
          </a:xfrm>
        </p:spPr>
        <p:txBody>
          <a:bodyPr>
            <a:noAutofit/>
          </a:bodyPr>
          <a:lstStyle/>
          <a:p>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sed diam </a:t>
            </a:r>
            <a:r>
              <a:rPr lang="en-US" sz="2400" dirty="0" err="1">
                <a:solidFill>
                  <a:srgbClr val="3A3C3D"/>
                </a:solidFill>
                <a:latin typeface="Arial"/>
                <a:ea typeface="Arial"/>
                <a:cs typeface="Arial"/>
                <a:sym typeface="Arial"/>
              </a:rPr>
              <a:t>nonummy</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nibh</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euismod</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tincidunt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ut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laoreet</a:t>
            </a:r>
            <a:r>
              <a:rPr lang="en-US" sz="2400" dirty="0">
                <a:solidFill>
                  <a:srgbClr val="3A3C3D"/>
                </a:solidFill>
                <a:latin typeface="Arial"/>
                <a:ea typeface="Arial"/>
                <a:cs typeface="Arial"/>
                <a:sym typeface="Arial"/>
              </a:rPr>
              <a:t> dolore magna </a:t>
            </a:r>
            <a:r>
              <a:rPr lang="en-US" sz="2400" dirty="0" err="1">
                <a:solidFill>
                  <a:srgbClr val="3A3C3D"/>
                </a:solidFill>
                <a:latin typeface="Arial"/>
                <a:ea typeface="Arial"/>
                <a:cs typeface="Arial"/>
                <a:sym typeface="Arial"/>
              </a:rPr>
              <a:t>aliquam</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erat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volutpat</a:t>
            </a:r>
            <a:r>
              <a:rPr lang="en-US" sz="2400" dirty="0">
                <a:solidFill>
                  <a:srgbClr val="3A3C3D"/>
                </a:solidFill>
                <a:latin typeface="Arial"/>
                <a:ea typeface="Arial"/>
                <a:cs typeface="Arial"/>
                <a:sym typeface="Arial"/>
              </a:rPr>
              <a:t>. </a:t>
            </a:r>
            <a:endParaRPr lang="en-US" sz="2400" dirty="0">
              <a:latin typeface="Arial"/>
              <a:ea typeface="Arial"/>
              <a:cs typeface="Arial"/>
              <a:sym typeface="Arial"/>
            </a:endParaRPr>
          </a:p>
        </p:txBody>
      </p:sp>
      <p:grpSp>
        <p:nvGrpSpPr>
          <p:cNvPr id="367" name="Graphic, Four chevrons" descr="Four arrows pointing to the right in a line, labeled step 1, step 2, step 3, and step 4"/>
          <p:cNvGrpSpPr/>
          <p:nvPr/>
        </p:nvGrpSpPr>
        <p:grpSpPr>
          <a:xfrm>
            <a:off x="951999" y="2613897"/>
            <a:ext cx="6170894" cy="667123"/>
            <a:chOff x="2865" y="208021"/>
            <a:chExt cx="6170894" cy="667123"/>
          </a:xfrm>
        </p:grpSpPr>
        <p:sp>
          <p:nvSpPr>
            <p:cNvPr id="368" name="Chevron 1"/>
            <p:cNvSpPr/>
            <p:nvPr/>
          </p:nvSpPr>
          <p:spPr>
            <a:xfrm>
              <a:off x="2865" y="208021"/>
              <a:ext cx="1667809" cy="667123"/>
            </a:xfrm>
            <a:prstGeom prst="chevron">
              <a:avLst>
                <a:gd name="adj" fmla="val 50000"/>
              </a:avLst>
            </a:prstGeom>
            <a:solidFill>
              <a:srgbClr val="EDEDE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69" name="Step 1"/>
            <p:cNvSpPr txBox="1"/>
            <p:nvPr/>
          </p:nvSpPr>
          <p:spPr>
            <a:xfrm>
              <a:off x="336427" y="208021"/>
              <a:ext cx="1000686" cy="667123"/>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dk1"/>
                </a:buClr>
                <a:buSzPts val="1400"/>
                <a:buFont typeface="Arial"/>
                <a:buNone/>
              </a:pPr>
              <a:r>
                <a:rPr lang="en-US" sz="1400" b="0" i="0" u="none" strike="noStrike" cap="none" dirty="0">
                  <a:solidFill>
                    <a:schemeClr val="dk1"/>
                  </a:solidFill>
                  <a:latin typeface="Arial"/>
                  <a:ea typeface="Arial"/>
                  <a:cs typeface="Arial"/>
                  <a:sym typeface="Arial"/>
                </a:rPr>
                <a:t>STEP 1</a:t>
              </a:r>
              <a:endParaRPr sz="1400" b="0" i="0" u="none" strike="noStrike" cap="none" dirty="0">
                <a:solidFill>
                  <a:srgbClr val="000000"/>
                </a:solidFill>
                <a:latin typeface="Arial"/>
                <a:ea typeface="Arial"/>
                <a:cs typeface="Arial"/>
                <a:sym typeface="Arial"/>
              </a:endParaRPr>
            </a:p>
          </p:txBody>
        </p:sp>
        <p:sp>
          <p:nvSpPr>
            <p:cNvPr id="370" name="Chevron 2"/>
            <p:cNvSpPr/>
            <p:nvPr/>
          </p:nvSpPr>
          <p:spPr>
            <a:xfrm>
              <a:off x="1503893" y="208021"/>
              <a:ext cx="1667809" cy="667123"/>
            </a:xfrm>
            <a:prstGeom prst="chevron">
              <a:avLst>
                <a:gd name="adj" fmla="val 50000"/>
              </a:avLst>
            </a:prstGeom>
            <a:solidFill>
              <a:srgbClr val="EDEDE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1" name="Step 2"/>
            <p:cNvSpPr txBox="1"/>
            <p:nvPr/>
          </p:nvSpPr>
          <p:spPr>
            <a:xfrm>
              <a:off x="1837455" y="208021"/>
              <a:ext cx="1000686" cy="667123"/>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dk1"/>
                </a:buClr>
                <a:buSzPts val="1400"/>
                <a:buFont typeface="Arial"/>
                <a:buNone/>
              </a:pPr>
              <a:r>
                <a:rPr lang="en-US" sz="1400" b="0" i="0" u="none" strike="noStrike" cap="none" dirty="0">
                  <a:solidFill>
                    <a:schemeClr val="dk1"/>
                  </a:solidFill>
                  <a:latin typeface="Arial"/>
                  <a:ea typeface="Arial"/>
                  <a:cs typeface="Arial"/>
                  <a:sym typeface="Arial"/>
                </a:rPr>
                <a:t>STEP 2</a:t>
              </a:r>
              <a:endParaRPr sz="1400" b="0" i="0" u="none" strike="noStrike" cap="none" dirty="0">
                <a:solidFill>
                  <a:srgbClr val="000000"/>
                </a:solidFill>
                <a:latin typeface="Arial"/>
                <a:ea typeface="Arial"/>
                <a:cs typeface="Arial"/>
                <a:sym typeface="Arial"/>
              </a:endParaRPr>
            </a:p>
          </p:txBody>
        </p:sp>
        <p:sp>
          <p:nvSpPr>
            <p:cNvPr id="372" name="Chevron 3"/>
            <p:cNvSpPr/>
            <p:nvPr/>
          </p:nvSpPr>
          <p:spPr>
            <a:xfrm>
              <a:off x="3004922" y="208021"/>
              <a:ext cx="1667809" cy="667123"/>
            </a:xfrm>
            <a:prstGeom prst="chevron">
              <a:avLst>
                <a:gd name="adj" fmla="val 50000"/>
              </a:avLst>
            </a:prstGeom>
            <a:solidFill>
              <a:srgbClr val="EDEDE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3" name="Step 3"/>
            <p:cNvSpPr txBox="1"/>
            <p:nvPr/>
          </p:nvSpPr>
          <p:spPr>
            <a:xfrm>
              <a:off x="3338484" y="208021"/>
              <a:ext cx="1000686" cy="667123"/>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dk1"/>
                </a:buClr>
                <a:buSzPts val="1400"/>
                <a:buFont typeface="Arial"/>
                <a:buNone/>
              </a:pPr>
              <a:r>
                <a:rPr lang="en-US" sz="1400" b="0" i="0" u="none" strike="noStrike" cap="none" dirty="0">
                  <a:solidFill>
                    <a:schemeClr val="dk1"/>
                  </a:solidFill>
                  <a:latin typeface="Arial"/>
                  <a:ea typeface="Arial"/>
                  <a:cs typeface="Arial"/>
                  <a:sym typeface="Arial"/>
                </a:rPr>
                <a:t>STEP 3</a:t>
              </a:r>
              <a:endParaRPr sz="1400" b="0" i="0" u="none" strike="noStrike" cap="none" dirty="0">
                <a:solidFill>
                  <a:srgbClr val="000000"/>
                </a:solidFill>
                <a:latin typeface="Arial"/>
                <a:ea typeface="Arial"/>
                <a:cs typeface="Arial"/>
                <a:sym typeface="Arial"/>
              </a:endParaRPr>
            </a:p>
          </p:txBody>
        </p:sp>
        <p:sp>
          <p:nvSpPr>
            <p:cNvPr id="374" name="Chevron 4"/>
            <p:cNvSpPr/>
            <p:nvPr/>
          </p:nvSpPr>
          <p:spPr>
            <a:xfrm>
              <a:off x="4505950" y="208021"/>
              <a:ext cx="1667809" cy="667123"/>
            </a:xfrm>
            <a:prstGeom prst="chevron">
              <a:avLst>
                <a:gd name="adj" fmla="val 50000"/>
              </a:avLst>
            </a:prstGeom>
            <a:solidFill>
              <a:srgbClr val="EDEDED"/>
            </a:solid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75" name="Step 4"/>
            <p:cNvSpPr txBox="1"/>
            <p:nvPr/>
          </p:nvSpPr>
          <p:spPr>
            <a:xfrm>
              <a:off x="4839512" y="208021"/>
              <a:ext cx="1000686" cy="667123"/>
            </a:xfrm>
            <a:prstGeom prst="rect">
              <a:avLst/>
            </a:prstGeom>
            <a:noFill/>
            <a:ln>
              <a:noFill/>
            </a:ln>
          </p:spPr>
          <p:txBody>
            <a:bodyPr spcFirstLastPara="1" wrap="square" lIns="56000" tIns="18650" rIns="18650" bIns="18650" anchor="ctr" anchorCtr="0">
              <a:noAutofit/>
            </a:bodyPr>
            <a:lstStyle/>
            <a:p>
              <a:pPr marL="0" marR="0" lvl="0" indent="0" algn="ctr" rtl="0">
                <a:lnSpc>
                  <a:spcPct val="90000"/>
                </a:lnSpc>
                <a:spcBef>
                  <a:spcPts val="0"/>
                </a:spcBef>
                <a:spcAft>
                  <a:spcPts val="0"/>
                </a:spcAft>
                <a:buClr>
                  <a:schemeClr val="dk1"/>
                </a:buClr>
                <a:buSzPts val="1400"/>
                <a:buFont typeface="Arial"/>
                <a:buNone/>
              </a:pPr>
              <a:r>
                <a:rPr lang="en-US" sz="1400" b="0" i="0" u="none" strike="noStrike" cap="none">
                  <a:solidFill>
                    <a:schemeClr val="dk1"/>
                  </a:solidFill>
                  <a:latin typeface="Arial"/>
                  <a:ea typeface="Arial"/>
                  <a:cs typeface="Arial"/>
                  <a:sym typeface="Arial"/>
                </a:rPr>
                <a:t>STEP 4</a:t>
              </a:r>
              <a:endParaRPr sz="1400" b="0" i="0" u="none" strike="noStrike" cap="none">
                <a:solidFill>
                  <a:srgbClr val="000000"/>
                </a:solidFill>
                <a:latin typeface="Arial"/>
                <a:ea typeface="Arial"/>
                <a:cs typeface="Arial"/>
                <a:sym typeface="Arial"/>
              </a:endParaRPr>
            </a:p>
          </p:txBody>
        </p:sp>
      </p:grpSp>
      <p:cxnSp>
        <p:nvCxnSpPr>
          <p:cNvPr id="377" name="Vertical dash" descr="line connecting text below to step 1"/>
          <p:cNvCxnSpPr/>
          <p:nvPr/>
        </p:nvCxnSpPr>
        <p:spPr>
          <a:xfrm rot="10800000">
            <a:off x="1738861" y="3578364"/>
            <a:ext cx="334" cy="361038"/>
          </a:xfrm>
          <a:prstGeom prst="straightConnector1">
            <a:avLst/>
          </a:prstGeom>
          <a:noFill/>
          <a:ln w="9525" cap="flat" cmpd="sng">
            <a:solidFill>
              <a:schemeClr val="accent2"/>
            </a:solidFill>
            <a:prstDash val="dash"/>
            <a:round/>
            <a:headEnd type="none" w="sm" len="sm"/>
            <a:tailEnd type="none" w="sm" len="sm"/>
          </a:ln>
        </p:spPr>
      </p:cxnSp>
      <p:sp>
        <p:nvSpPr>
          <p:cNvPr id="14" name="Text 1">
            <a:extLst>
              <a:ext uri="{FF2B5EF4-FFF2-40B4-BE49-F238E27FC236}">
                <a16:creationId xmlns:a16="http://schemas.microsoft.com/office/drawing/2014/main" id="{CA6ED625-F8C6-4BA0-8C77-3332E3BDA1FD}"/>
              </a:ext>
            </a:extLst>
          </p:cNvPr>
          <p:cNvSpPr>
            <a:spLocks noGrp="1"/>
          </p:cNvSpPr>
          <p:nvPr>
            <p:ph type="body" sz="quarter" idx="4294967295"/>
          </p:nvPr>
        </p:nvSpPr>
        <p:spPr>
          <a:xfrm>
            <a:off x="1427878" y="3931919"/>
            <a:ext cx="914400" cy="457200"/>
          </a:xfrm>
        </p:spPr>
        <p:txBody>
          <a:bodyPr>
            <a:normAutofit/>
          </a:bodyPr>
          <a:lstStyle/>
          <a:p>
            <a:pPr marL="50800" indent="0">
              <a:buNone/>
            </a:pPr>
            <a:r>
              <a:rPr lang="en-US" sz="1200" dirty="0">
                <a:solidFill>
                  <a:schemeClr val="dk1"/>
                </a:solidFill>
                <a:latin typeface="Arial"/>
                <a:ea typeface="Arial"/>
                <a:cs typeface="Arial"/>
                <a:sym typeface="Arial"/>
              </a:rPr>
              <a:t>TEXT</a:t>
            </a:r>
            <a:endParaRPr lang="en-US" sz="1200" dirty="0">
              <a:latin typeface="Arial"/>
              <a:ea typeface="Arial"/>
              <a:cs typeface="Arial"/>
              <a:sym typeface="Arial"/>
            </a:endParaRPr>
          </a:p>
        </p:txBody>
      </p:sp>
      <p:cxnSp>
        <p:nvCxnSpPr>
          <p:cNvPr id="378" name="Vertical dash" descr="line connecting text below to step 2"/>
          <p:cNvCxnSpPr/>
          <p:nvPr/>
        </p:nvCxnSpPr>
        <p:spPr>
          <a:xfrm rot="10800000">
            <a:off x="3237764" y="3578364"/>
            <a:ext cx="334" cy="361038"/>
          </a:xfrm>
          <a:prstGeom prst="straightConnector1">
            <a:avLst/>
          </a:prstGeom>
          <a:noFill/>
          <a:ln w="9525" cap="flat" cmpd="sng">
            <a:solidFill>
              <a:schemeClr val="accent2"/>
            </a:solidFill>
            <a:prstDash val="dash"/>
            <a:round/>
            <a:headEnd type="none" w="sm" len="sm"/>
            <a:tailEnd type="none" w="sm" len="sm"/>
          </a:ln>
        </p:spPr>
      </p:cxnSp>
      <p:sp>
        <p:nvSpPr>
          <p:cNvPr id="25" name="Text 2">
            <a:extLst>
              <a:ext uri="{FF2B5EF4-FFF2-40B4-BE49-F238E27FC236}">
                <a16:creationId xmlns:a16="http://schemas.microsoft.com/office/drawing/2014/main" id="{84316AFA-C2A5-4D9E-96B9-7555AB751115}"/>
              </a:ext>
            </a:extLst>
          </p:cNvPr>
          <p:cNvSpPr>
            <a:spLocks noGrp="1"/>
          </p:cNvSpPr>
          <p:nvPr>
            <p:ph type="body" sz="quarter" idx="4294967295"/>
          </p:nvPr>
        </p:nvSpPr>
        <p:spPr>
          <a:xfrm>
            <a:off x="2904511" y="3931920"/>
            <a:ext cx="914400" cy="457200"/>
          </a:xfrm>
        </p:spPr>
        <p:txBody>
          <a:bodyPr>
            <a:normAutofit/>
          </a:bodyPr>
          <a:lstStyle/>
          <a:p>
            <a:pPr marL="50800" indent="0">
              <a:buNone/>
            </a:pPr>
            <a:r>
              <a:rPr lang="en-US" sz="1200" dirty="0">
                <a:solidFill>
                  <a:schemeClr val="dk1"/>
                </a:solidFill>
                <a:latin typeface="Arial"/>
                <a:ea typeface="Arial"/>
                <a:cs typeface="Arial"/>
                <a:sym typeface="Arial"/>
              </a:rPr>
              <a:t>TEXT</a:t>
            </a:r>
            <a:endParaRPr lang="en-US" sz="1200" dirty="0"/>
          </a:p>
        </p:txBody>
      </p:sp>
      <p:cxnSp>
        <p:nvCxnSpPr>
          <p:cNvPr id="379" name="Vertical dash" descr="line connecting text below to step 3"/>
          <p:cNvCxnSpPr/>
          <p:nvPr/>
        </p:nvCxnSpPr>
        <p:spPr>
          <a:xfrm rot="10800000">
            <a:off x="4785179" y="3578364"/>
            <a:ext cx="334" cy="361038"/>
          </a:xfrm>
          <a:prstGeom prst="straightConnector1">
            <a:avLst/>
          </a:prstGeom>
          <a:noFill/>
          <a:ln w="9525" cap="flat" cmpd="sng">
            <a:solidFill>
              <a:schemeClr val="accent2"/>
            </a:solidFill>
            <a:prstDash val="dash"/>
            <a:round/>
            <a:headEnd type="none" w="sm" len="sm"/>
            <a:tailEnd type="none" w="sm" len="sm"/>
          </a:ln>
        </p:spPr>
      </p:cxnSp>
      <p:sp>
        <p:nvSpPr>
          <p:cNvPr id="16" name="Text 3">
            <a:extLst>
              <a:ext uri="{FF2B5EF4-FFF2-40B4-BE49-F238E27FC236}">
                <a16:creationId xmlns:a16="http://schemas.microsoft.com/office/drawing/2014/main" id="{710501BE-D75B-4E8E-B48E-9514717B1C3A}"/>
              </a:ext>
            </a:extLst>
          </p:cNvPr>
          <p:cNvSpPr>
            <a:spLocks noGrp="1"/>
          </p:cNvSpPr>
          <p:nvPr>
            <p:ph sz="quarter" idx="4294967295"/>
          </p:nvPr>
        </p:nvSpPr>
        <p:spPr>
          <a:xfrm>
            <a:off x="4452058" y="3908474"/>
            <a:ext cx="914400" cy="457200"/>
          </a:xfrm>
        </p:spPr>
        <p:txBody>
          <a:bodyPr>
            <a:noAutofit/>
          </a:bodyPr>
          <a:lstStyle/>
          <a:p>
            <a:pPr marL="50800" indent="0">
              <a:buNone/>
            </a:pPr>
            <a:r>
              <a:rPr lang="en-US" sz="1200" dirty="0">
                <a:solidFill>
                  <a:schemeClr val="dk1"/>
                </a:solidFill>
                <a:latin typeface="Arial"/>
                <a:ea typeface="Arial"/>
                <a:cs typeface="Arial"/>
                <a:sym typeface="Arial"/>
              </a:rPr>
              <a:t>TEXT</a:t>
            </a:r>
            <a:endParaRPr lang="en-US" sz="1200" dirty="0"/>
          </a:p>
        </p:txBody>
      </p:sp>
      <p:cxnSp>
        <p:nvCxnSpPr>
          <p:cNvPr id="380" name="Vertical dash" descr="line connecting text below to step 4"/>
          <p:cNvCxnSpPr/>
          <p:nvPr/>
        </p:nvCxnSpPr>
        <p:spPr>
          <a:xfrm rot="10800000">
            <a:off x="6308337" y="3578364"/>
            <a:ext cx="334" cy="361038"/>
          </a:xfrm>
          <a:prstGeom prst="straightConnector1">
            <a:avLst/>
          </a:prstGeom>
          <a:noFill/>
          <a:ln w="9525" cap="flat" cmpd="sng">
            <a:solidFill>
              <a:schemeClr val="accent2"/>
            </a:solidFill>
            <a:prstDash val="dash"/>
            <a:round/>
            <a:headEnd type="none" w="sm" len="sm"/>
            <a:tailEnd type="none" w="sm" len="sm"/>
          </a:ln>
        </p:spPr>
      </p:cxnSp>
      <p:sp>
        <p:nvSpPr>
          <p:cNvPr id="2" name="Text 4">
            <a:extLst>
              <a:ext uri="{FF2B5EF4-FFF2-40B4-BE49-F238E27FC236}">
                <a16:creationId xmlns:a16="http://schemas.microsoft.com/office/drawing/2014/main" id="{3C349279-8A29-4EBC-A034-578ABAE404C8}"/>
              </a:ext>
            </a:extLst>
          </p:cNvPr>
          <p:cNvSpPr>
            <a:spLocks noGrp="1"/>
          </p:cNvSpPr>
          <p:nvPr>
            <p:ph type="body" sz="quarter" idx="4294967295"/>
          </p:nvPr>
        </p:nvSpPr>
        <p:spPr>
          <a:xfrm>
            <a:off x="5986428" y="3900377"/>
            <a:ext cx="692330" cy="465297"/>
          </a:xfrm>
        </p:spPr>
        <p:txBody>
          <a:bodyPr>
            <a:noAutofit/>
          </a:bodyPr>
          <a:lstStyle/>
          <a:p>
            <a:pPr marL="50800" indent="0">
              <a:buNone/>
            </a:pPr>
            <a:r>
              <a:rPr lang="en-US" sz="1200" dirty="0">
                <a:solidFill>
                  <a:schemeClr val="dk1"/>
                </a:solidFill>
                <a:latin typeface="Arial"/>
                <a:ea typeface="Arial"/>
                <a:cs typeface="Arial"/>
                <a:sym typeface="Arial"/>
              </a:rPr>
              <a:t>TEXT</a:t>
            </a:r>
            <a:endParaRPr lang="en-US" sz="1200" dirty="0">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392"/>
        <p:cNvGrpSpPr/>
        <p:nvPr/>
      </p:nvGrpSpPr>
      <p:grpSpPr>
        <a:xfrm>
          <a:off x="0" y="0"/>
          <a:ext cx="0" cy="0"/>
          <a:chOff x="0" y="0"/>
          <a:chExt cx="0" cy="0"/>
        </a:xfrm>
      </p:grpSpPr>
      <p:sp>
        <p:nvSpPr>
          <p:cNvPr id="411" name="Title"/>
          <p:cNvSpPr txBox="1">
            <a:spLocks noGrp="1"/>
          </p:cNvSpPr>
          <p:nvPr>
            <p:ph type="title"/>
          </p:nvPr>
        </p:nvSpPr>
        <p:spPr>
          <a:xfrm>
            <a:off x="882388" y="402482"/>
            <a:ext cx="10515600" cy="1540041"/>
          </a:xfrm>
          <a:prstGeom prst="rect">
            <a:avLst/>
          </a:prstGeom>
          <a:noFill/>
          <a:ln>
            <a:noFill/>
          </a:ln>
        </p:spPr>
        <p:txBody>
          <a:bodyPr spcFirstLastPara="1" wrap="square" lIns="91425" tIns="45700" rIns="91425" bIns="45700" anchor="ctr" anchorCtr="0">
            <a:normAutofit/>
          </a:bodyPr>
          <a:lstStyle/>
          <a:p>
            <a:pPr lvl="0">
              <a:buClr>
                <a:schemeClr val="dk2"/>
              </a:buClr>
              <a:buSzPts val="4400"/>
            </a:pPr>
            <a:r>
              <a:rPr lang="en-US" sz="4400" dirty="0">
                <a:solidFill>
                  <a:srgbClr val="3A3C3D"/>
                </a:solidFill>
                <a:latin typeface="Arial"/>
                <a:cs typeface="Arial"/>
              </a:rPr>
              <a:t>TITLE FOR SLIDE 2</a:t>
            </a:r>
          </a:p>
        </p:txBody>
      </p:sp>
      <p:grpSp>
        <p:nvGrpSpPr>
          <p:cNvPr id="393" name="Graphic, Four chevrons" descr="Four arrows pointing to the right in a line, labeled step 1, step 2, step 3, and step 4"/>
          <p:cNvGrpSpPr/>
          <p:nvPr/>
        </p:nvGrpSpPr>
        <p:grpSpPr>
          <a:xfrm>
            <a:off x="1003303" y="2508867"/>
            <a:ext cx="10185393" cy="1101123"/>
            <a:chOff x="4729" y="215833"/>
            <a:chExt cx="10185393" cy="1101123"/>
          </a:xfrm>
        </p:grpSpPr>
        <p:sp>
          <p:nvSpPr>
            <p:cNvPr id="394" name="Chevron 1"/>
            <p:cNvSpPr/>
            <p:nvPr/>
          </p:nvSpPr>
          <p:spPr>
            <a:xfrm>
              <a:off x="4729" y="215833"/>
              <a:ext cx="2752809" cy="1101123"/>
            </a:xfrm>
            <a:prstGeom prst="chevron">
              <a:avLst>
                <a:gd name="adj" fmla="val 50000"/>
              </a:avLst>
            </a:prstGeom>
            <a:solidFill>
              <a:srgbClr val="EDEDE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5" name="Step 1"/>
            <p:cNvSpPr txBox="1"/>
            <p:nvPr/>
          </p:nvSpPr>
          <p:spPr>
            <a:xfrm>
              <a:off x="555291" y="215833"/>
              <a:ext cx="1651686" cy="1101123"/>
            </a:xfrm>
            <a:prstGeom prst="rect">
              <a:avLst/>
            </a:prstGeom>
            <a:noFill/>
            <a:ln>
              <a:noFill/>
            </a:ln>
          </p:spPr>
          <p:txBody>
            <a:bodyPr spcFirstLastPara="1" wrap="square" lIns="100000" tIns="33325" rIns="33325" bIns="33325" anchor="ctr" anchorCtr="0">
              <a:noAutofit/>
            </a:bodyPr>
            <a:lstStyle/>
            <a:p>
              <a:pPr marL="0" marR="0" lvl="0" indent="0" algn="ctr" rtl="0">
                <a:lnSpc>
                  <a:spcPct val="90000"/>
                </a:lnSpc>
                <a:spcBef>
                  <a:spcPts val="0"/>
                </a:spcBef>
                <a:spcAft>
                  <a:spcPts val="0"/>
                </a:spcAft>
                <a:buClr>
                  <a:schemeClr val="dk2"/>
                </a:buClr>
                <a:buSzPts val="2500"/>
                <a:buFont typeface="Arial"/>
                <a:buNone/>
              </a:pPr>
              <a:r>
                <a:rPr lang="en-US" sz="2500" b="0" i="0" u="none" strike="noStrike" cap="none">
                  <a:solidFill>
                    <a:schemeClr val="accent1"/>
                  </a:solidFill>
                  <a:latin typeface="Arial"/>
                  <a:ea typeface="Arial"/>
                  <a:cs typeface="Arial"/>
                  <a:sym typeface="Arial"/>
                </a:rPr>
                <a:t>STEP 1</a:t>
              </a:r>
              <a:endParaRPr sz="1400" b="0" i="0" u="none" strike="noStrike" cap="none">
                <a:solidFill>
                  <a:schemeClr val="accent1"/>
                </a:solidFill>
                <a:latin typeface="Arial"/>
                <a:ea typeface="Arial"/>
                <a:cs typeface="Arial"/>
                <a:sym typeface="Arial"/>
              </a:endParaRPr>
            </a:p>
          </p:txBody>
        </p:sp>
        <p:sp>
          <p:nvSpPr>
            <p:cNvPr id="396" name="Chevron 2"/>
            <p:cNvSpPr/>
            <p:nvPr/>
          </p:nvSpPr>
          <p:spPr>
            <a:xfrm>
              <a:off x="2482257" y="215833"/>
              <a:ext cx="2752809" cy="1101123"/>
            </a:xfrm>
            <a:prstGeom prst="chevron">
              <a:avLst>
                <a:gd name="adj" fmla="val 50000"/>
              </a:avLst>
            </a:prstGeom>
            <a:solidFill>
              <a:srgbClr val="EDEDE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7" name="Step 2"/>
            <p:cNvSpPr txBox="1"/>
            <p:nvPr/>
          </p:nvSpPr>
          <p:spPr>
            <a:xfrm>
              <a:off x="3032819" y="215833"/>
              <a:ext cx="1651686" cy="1101123"/>
            </a:xfrm>
            <a:prstGeom prst="rect">
              <a:avLst/>
            </a:prstGeom>
            <a:noFill/>
            <a:ln>
              <a:noFill/>
            </a:ln>
          </p:spPr>
          <p:txBody>
            <a:bodyPr spcFirstLastPara="1" wrap="square" lIns="100000" tIns="33325" rIns="33325" bIns="33325" anchor="ctr" anchorCtr="0">
              <a:noAutofit/>
            </a:bodyPr>
            <a:lstStyle/>
            <a:p>
              <a:pPr marL="0" marR="0" lvl="0" indent="0" algn="ctr" rtl="0">
                <a:lnSpc>
                  <a:spcPct val="90000"/>
                </a:lnSpc>
                <a:spcBef>
                  <a:spcPts val="0"/>
                </a:spcBef>
                <a:spcAft>
                  <a:spcPts val="0"/>
                </a:spcAft>
                <a:buClr>
                  <a:schemeClr val="dk2"/>
                </a:buClr>
                <a:buSzPts val="2500"/>
                <a:buFont typeface="Arial"/>
                <a:buNone/>
              </a:pPr>
              <a:r>
                <a:rPr lang="en-US" sz="2500" b="0" i="0" u="none" strike="noStrike" cap="none">
                  <a:solidFill>
                    <a:schemeClr val="accent1"/>
                  </a:solidFill>
                  <a:latin typeface="Arial"/>
                  <a:ea typeface="Arial"/>
                  <a:cs typeface="Arial"/>
                  <a:sym typeface="Arial"/>
                </a:rPr>
                <a:t>STEP 2</a:t>
              </a:r>
              <a:endParaRPr sz="1400" b="0" i="0" u="none" strike="noStrike" cap="none">
                <a:solidFill>
                  <a:schemeClr val="accent1"/>
                </a:solidFill>
                <a:latin typeface="Arial"/>
                <a:ea typeface="Arial"/>
                <a:cs typeface="Arial"/>
                <a:sym typeface="Arial"/>
              </a:endParaRPr>
            </a:p>
          </p:txBody>
        </p:sp>
        <p:sp>
          <p:nvSpPr>
            <p:cNvPr id="398" name="Chevron 3"/>
            <p:cNvSpPr/>
            <p:nvPr/>
          </p:nvSpPr>
          <p:spPr>
            <a:xfrm>
              <a:off x="4959785" y="215833"/>
              <a:ext cx="2752809" cy="1101123"/>
            </a:xfrm>
            <a:prstGeom prst="chevron">
              <a:avLst>
                <a:gd name="adj" fmla="val 50000"/>
              </a:avLst>
            </a:prstGeom>
            <a:solidFill>
              <a:srgbClr val="EDEDE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399" name="Step 3"/>
            <p:cNvSpPr txBox="1"/>
            <p:nvPr/>
          </p:nvSpPr>
          <p:spPr>
            <a:xfrm>
              <a:off x="5510347" y="215833"/>
              <a:ext cx="1651686" cy="1101123"/>
            </a:xfrm>
            <a:prstGeom prst="rect">
              <a:avLst/>
            </a:prstGeom>
            <a:noFill/>
            <a:ln>
              <a:noFill/>
            </a:ln>
          </p:spPr>
          <p:txBody>
            <a:bodyPr spcFirstLastPara="1" wrap="square" lIns="100000" tIns="33325" rIns="33325" bIns="33325" anchor="ctr" anchorCtr="0">
              <a:noAutofit/>
            </a:bodyPr>
            <a:lstStyle/>
            <a:p>
              <a:pPr marL="0" marR="0" lvl="0" indent="0" algn="ctr" rtl="0">
                <a:lnSpc>
                  <a:spcPct val="90000"/>
                </a:lnSpc>
                <a:spcBef>
                  <a:spcPts val="0"/>
                </a:spcBef>
                <a:spcAft>
                  <a:spcPts val="0"/>
                </a:spcAft>
                <a:buClr>
                  <a:schemeClr val="dk2"/>
                </a:buClr>
                <a:buSzPts val="2500"/>
                <a:buFont typeface="Arial"/>
                <a:buNone/>
              </a:pPr>
              <a:r>
                <a:rPr lang="en-US" sz="2500" b="0" i="0" u="none" strike="noStrike" cap="none">
                  <a:solidFill>
                    <a:schemeClr val="accent1"/>
                  </a:solidFill>
                  <a:latin typeface="Arial"/>
                  <a:ea typeface="Arial"/>
                  <a:cs typeface="Arial"/>
                  <a:sym typeface="Arial"/>
                </a:rPr>
                <a:t>STEP 3</a:t>
              </a:r>
              <a:endParaRPr sz="1400" b="0" i="0" u="none" strike="noStrike" cap="none">
                <a:solidFill>
                  <a:schemeClr val="accent1"/>
                </a:solidFill>
                <a:latin typeface="Arial"/>
                <a:ea typeface="Arial"/>
                <a:cs typeface="Arial"/>
                <a:sym typeface="Arial"/>
              </a:endParaRPr>
            </a:p>
          </p:txBody>
        </p:sp>
        <p:sp>
          <p:nvSpPr>
            <p:cNvPr id="400" name="Chevron 3"/>
            <p:cNvSpPr/>
            <p:nvPr/>
          </p:nvSpPr>
          <p:spPr>
            <a:xfrm>
              <a:off x="7437313" y="215833"/>
              <a:ext cx="2752809" cy="1101123"/>
            </a:xfrm>
            <a:prstGeom prst="chevron">
              <a:avLst>
                <a:gd name="adj" fmla="val 50000"/>
              </a:avLst>
            </a:prstGeom>
            <a:solidFill>
              <a:srgbClr val="EDEDED"/>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401" name="Step 4"/>
            <p:cNvSpPr txBox="1"/>
            <p:nvPr/>
          </p:nvSpPr>
          <p:spPr>
            <a:xfrm>
              <a:off x="7987875" y="215833"/>
              <a:ext cx="1651686" cy="1101123"/>
            </a:xfrm>
            <a:prstGeom prst="rect">
              <a:avLst/>
            </a:prstGeom>
            <a:noFill/>
            <a:ln>
              <a:noFill/>
            </a:ln>
          </p:spPr>
          <p:txBody>
            <a:bodyPr spcFirstLastPara="1" wrap="square" lIns="100000" tIns="33325" rIns="33325" bIns="33325" anchor="ctr" anchorCtr="0">
              <a:noAutofit/>
            </a:bodyPr>
            <a:lstStyle/>
            <a:p>
              <a:pPr marL="0" marR="0" lvl="0" indent="0" algn="ctr" rtl="0">
                <a:lnSpc>
                  <a:spcPct val="90000"/>
                </a:lnSpc>
                <a:spcBef>
                  <a:spcPts val="0"/>
                </a:spcBef>
                <a:spcAft>
                  <a:spcPts val="0"/>
                </a:spcAft>
                <a:buClr>
                  <a:schemeClr val="dk2"/>
                </a:buClr>
                <a:buSzPts val="2500"/>
                <a:buFont typeface="Arial"/>
                <a:buNone/>
              </a:pPr>
              <a:r>
                <a:rPr lang="en-US" sz="2500" b="0" i="0" u="none" strike="noStrike" cap="none">
                  <a:solidFill>
                    <a:schemeClr val="accent1"/>
                  </a:solidFill>
                  <a:latin typeface="Arial"/>
                  <a:ea typeface="Arial"/>
                  <a:cs typeface="Arial"/>
                  <a:sym typeface="Arial"/>
                </a:rPr>
                <a:t>STEP 4</a:t>
              </a:r>
              <a:endParaRPr sz="1400" b="0" i="0" u="none" strike="noStrike" cap="none">
                <a:solidFill>
                  <a:schemeClr val="accent1"/>
                </a:solidFill>
                <a:latin typeface="Arial"/>
                <a:ea typeface="Arial"/>
                <a:cs typeface="Arial"/>
                <a:sym typeface="Arial"/>
              </a:endParaRPr>
            </a:p>
          </p:txBody>
        </p:sp>
      </p:grpSp>
      <p:cxnSp>
        <p:nvCxnSpPr>
          <p:cNvPr id="405" name="Vertical Dash" descr="line connecting text below to step 1"/>
          <p:cNvCxnSpPr/>
          <p:nvPr/>
        </p:nvCxnSpPr>
        <p:spPr>
          <a:xfrm rot="10800000">
            <a:off x="2298207" y="3999579"/>
            <a:ext cx="500" cy="352863"/>
          </a:xfrm>
          <a:prstGeom prst="straightConnector1">
            <a:avLst/>
          </a:prstGeom>
          <a:noFill/>
          <a:ln w="9525" cap="flat" cmpd="sng">
            <a:solidFill>
              <a:schemeClr val="accent2"/>
            </a:solidFill>
            <a:prstDash val="dash"/>
            <a:round/>
            <a:headEnd type="none" w="sm" len="sm"/>
            <a:tailEnd type="none" w="sm" len="sm"/>
          </a:ln>
        </p:spPr>
      </p:cxnSp>
      <p:sp>
        <p:nvSpPr>
          <p:cNvPr id="2" name="Text 1">
            <a:extLst>
              <a:ext uri="{FF2B5EF4-FFF2-40B4-BE49-F238E27FC236}">
                <a16:creationId xmlns:a16="http://schemas.microsoft.com/office/drawing/2014/main" id="{DF74050A-6020-4C47-B483-48ABA75BBB61}"/>
              </a:ext>
            </a:extLst>
          </p:cNvPr>
          <p:cNvSpPr>
            <a:spLocks noGrp="1"/>
          </p:cNvSpPr>
          <p:nvPr>
            <p:ph type="body" sz="quarter" idx="10"/>
          </p:nvPr>
        </p:nvSpPr>
        <p:spPr>
          <a:xfrm>
            <a:off x="1947123" y="4614069"/>
            <a:ext cx="701287" cy="544512"/>
          </a:xfrm>
        </p:spPr>
        <p:txBody>
          <a:bodyPr>
            <a:noAutofit/>
          </a:bodyPr>
          <a:lstStyle/>
          <a:p>
            <a:r>
              <a:rPr lang="en-US" sz="1400" dirty="0">
                <a:solidFill>
                  <a:schemeClr val="dk1"/>
                </a:solidFill>
                <a:latin typeface="Arial"/>
                <a:ea typeface="Arial"/>
                <a:cs typeface="Arial"/>
                <a:sym typeface="Arial"/>
              </a:rPr>
              <a:t>TEXT</a:t>
            </a:r>
          </a:p>
        </p:txBody>
      </p:sp>
      <p:cxnSp>
        <p:nvCxnSpPr>
          <p:cNvPr id="404" name="Vertical Dash" descr="line connecting text below to step 2"/>
          <p:cNvCxnSpPr/>
          <p:nvPr/>
        </p:nvCxnSpPr>
        <p:spPr>
          <a:xfrm rot="10800000">
            <a:off x="4738087" y="3999579"/>
            <a:ext cx="500" cy="352863"/>
          </a:xfrm>
          <a:prstGeom prst="straightConnector1">
            <a:avLst/>
          </a:prstGeom>
          <a:noFill/>
          <a:ln w="9525" cap="flat" cmpd="sng">
            <a:solidFill>
              <a:schemeClr val="accent2"/>
            </a:solidFill>
            <a:prstDash val="dash"/>
            <a:round/>
            <a:headEnd type="none" w="sm" len="sm"/>
            <a:tailEnd type="none" w="sm" len="sm"/>
          </a:ln>
        </p:spPr>
      </p:cxnSp>
      <p:sp>
        <p:nvSpPr>
          <p:cNvPr id="3" name="Text 2">
            <a:extLst>
              <a:ext uri="{FF2B5EF4-FFF2-40B4-BE49-F238E27FC236}">
                <a16:creationId xmlns:a16="http://schemas.microsoft.com/office/drawing/2014/main" id="{E4299B3B-3599-4F16-9D86-AA40FBF129B2}"/>
              </a:ext>
            </a:extLst>
          </p:cNvPr>
          <p:cNvSpPr>
            <a:spLocks noGrp="1"/>
          </p:cNvSpPr>
          <p:nvPr>
            <p:ph sz="quarter" idx="11"/>
          </p:nvPr>
        </p:nvSpPr>
        <p:spPr>
          <a:xfrm>
            <a:off x="4374243" y="4591050"/>
            <a:ext cx="798024" cy="544512"/>
          </a:xfrm>
        </p:spPr>
        <p:txBody>
          <a:bodyPr>
            <a:normAutofit/>
          </a:bodyPr>
          <a:lstStyle/>
          <a:p>
            <a:r>
              <a:rPr lang="en-US" sz="1400" dirty="0">
                <a:solidFill>
                  <a:schemeClr val="dk1"/>
                </a:solidFill>
                <a:latin typeface="Arial"/>
                <a:ea typeface="Arial"/>
                <a:cs typeface="Arial"/>
                <a:sym typeface="Arial"/>
              </a:rPr>
              <a:t>TEXT</a:t>
            </a:r>
          </a:p>
        </p:txBody>
      </p:sp>
      <p:cxnSp>
        <p:nvCxnSpPr>
          <p:cNvPr id="403" name="Vertical Dash" descr="line connecting text below to step 3"/>
          <p:cNvCxnSpPr/>
          <p:nvPr/>
        </p:nvCxnSpPr>
        <p:spPr>
          <a:xfrm rot="10800000">
            <a:off x="7177967" y="3999579"/>
            <a:ext cx="500" cy="352863"/>
          </a:xfrm>
          <a:prstGeom prst="straightConnector1">
            <a:avLst/>
          </a:prstGeom>
          <a:noFill/>
          <a:ln w="9525" cap="flat" cmpd="sng">
            <a:solidFill>
              <a:schemeClr val="accent2"/>
            </a:solidFill>
            <a:prstDash val="dash"/>
            <a:round/>
            <a:headEnd type="none" w="sm" len="sm"/>
            <a:tailEnd type="none" w="sm" len="sm"/>
          </a:ln>
        </p:spPr>
      </p:cxnSp>
      <p:sp>
        <p:nvSpPr>
          <p:cNvPr id="4" name="Text 3">
            <a:extLst>
              <a:ext uri="{FF2B5EF4-FFF2-40B4-BE49-F238E27FC236}">
                <a16:creationId xmlns:a16="http://schemas.microsoft.com/office/drawing/2014/main" id="{05CBA24C-D6C9-490E-A0EA-2FD788D3C90F}"/>
              </a:ext>
            </a:extLst>
          </p:cNvPr>
          <p:cNvSpPr>
            <a:spLocks noGrp="1"/>
          </p:cNvSpPr>
          <p:nvPr>
            <p:ph type="body" sz="quarter" idx="4294967295"/>
          </p:nvPr>
        </p:nvSpPr>
        <p:spPr>
          <a:xfrm>
            <a:off x="6812076" y="4580676"/>
            <a:ext cx="708334" cy="387350"/>
          </a:xfrm>
        </p:spPr>
        <p:txBody>
          <a:bodyPr>
            <a:noAutofit/>
          </a:bodyPr>
          <a:lstStyle/>
          <a:p>
            <a:pPr marL="50800" indent="0">
              <a:buNone/>
            </a:pPr>
            <a:r>
              <a:rPr lang="en-US" sz="1400" dirty="0">
                <a:solidFill>
                  <a:schemeClr val="dk1"/>
                </a:solidFill>
                <a:latin typeface="Arial"/>
                <a:ea typeface="Arial"/>
                <a:cs typeface="Arial"/>
                <a:sym typeface="Arial"/>
              </a:rPr>
              <a:t>TEXT</a:t>
            </a:r>
          </a:p>
        </p:txBody>
      </p:sp>
      <p:cxnSp>
        <p:nvCxnSpPr>
          <p:cNvPr id="402" name="Vertical Dash" descr="line connecting text below to step 4"/>
          <p:cNvCxnSpPr/>
          <p:nvPr/>
        </p:nvCxnSpPr>
        <p:spPr>
          <a:xfrm rot="10800000">
            <a:off x="9617847" y="3999579"/>
            <a:ext cx="500" cy="352863"/>
          </a:xfrm>
          <a:prstGeom prst="straightConnector1">
            <a:avLst/>
          </a:prstGeom>
          <a:noFill/>
          <a:ln w="9525" cap="flat" cmpd="sng">
            <a:solidFill>
              <a:schemeClr val="accent2"/>
            </a:solidFill>
            <a:prstDash val="dash"/>
            <a:round/>
            <a:headEnd type="none" w="sm" len="sm"/>
            <a:tailEnd type="none" w="sm" len="sm"/>
          </a:ln>
        </p:spPr>
      </p:cxnSp>
      <p:sp>
        <p:nvSpPr>
          <p:cNvPr id="5" name="Text 4">
            <a:extLst>
              <a:ext uri="{FF2B5EF4-FFF2-40B4-BE49-F238E27FC236}">
                <a16:creationId xmlns:a16="http://schemas.microsoft.com/office/drawing/2014/main" id="{3F2FF272-7D5C-493A-9769-4846E41755A5}"/>
              </a:ext>
            </a:extLst>
          </p:cNvPr>
          <p:cNvSpPr>
            <a:spLocks noGrp="1"/>
          </p:cNvSpPr>
          <p:nvPr>
            <p:ph type="body" sz="quarter" idx="4294967295"/>
          </p:nvPr>
        </p:nvSpPr>
        <p:spPr>
          <a:xfrm>
            <a:off x="9249968" y="4583524"/>
            <a:ext cx="701286" cy="387350"/>
          </a:xfrm>
        </p:spPr>
        <p:txBody>
          <a:bodyPr>
            <a:noAutofit/>
          </a:bodyPr>
          <a:lstStyle/>
          <a:p>
            <a:pPr marL="50800" indent="0">
              <a:buNone/>
            </a:pPr>
            <a:r>
              <a:rPr lang="en-US" sz="1400" dirty="0">
                <a:solidFill>
                  <a:schemeClr val="dk1"/>
                </a:solidFill>
                <a:latin typeface="Arial"/>
                <a:ea typeface="Arial"/>
                <a:cs typeface="Arial"/>
                <a:sym typeface="Arial"/>
              </a:rPr>
              <a:t>TEXT</a:t>
            </a:r>
          </a:p>
        </p:txBody>
      </p:sp>
      <p:sp>
        <p:nvSpPr>
          <p:cNvPr id="412" name="Footer"/>
          <p:cNvSpPr/>
          <p:nvPr/>
        </p:nvSpPr>
        <p:spPr>
          <a:xfrm>
            <a:off x="580032" y="6168238"/>
            <a:ext cx="2892993" cy="415217"/>
          </a:xfrm>
          <a:prstGeom prst="rect">
            <a:avLst/>
          </a:prstGeom>
          <a:noFill/>
          <a:ln>
            <a:noFill/>
          </a:ln>
        </p:spPr>
        <p:txBody>
          <a:bodyPr spcFirstLastPara="1" wrap="square" lIns="45700" tIns="45700" rIns="45700" bIns="45700" anchor="b" anchorCtr="0">
            <a:noAutofit/>
          </a:bodyPr>
          <a:lstStyle/>
          <a:p>
            <a:pPr marL="0" marR="0" lvl="0" indent="0" algn="l" rtl="0">
              <a:lnSpc>
                <a:spcPct val="90000"/>
              </a:lnSpc>
              <a:spcBef>
                <a:spcPts val="0"/>
              </a:spcBef>
              <a:spcAft>
                <a:spcPts val="0"/>
              </a:spcAft>
              <a:buClr>
                <a:schemeClr val="accent1"/>
              </a:buClr>
              <a:buSzPts val="1400"/>
              <a:buFont typeface="Arial"/>
              <a:buNone/>
            </a:pPr>
            <a:r>
              <a:rPr lang="en-US" sz="1400" b="0" i="0" u="none" strike="noStrike" cap="none">
                <a:solidFill>
                  <a:schemeClr val="accent1"/>
                </a:solidFill>
                <a:latin typeface="Arial"/>
                <a:ea typeface="Arial"/>
                <a:cs typeface="Arial"/>
                <a:sym typeface="Arial"/>
              </a:rPr>
              <a:t>SECTION TITLE</a:t>
            </a:r>
            <a:endParaRPr sz="1400" b="0" i="0" u="none" strike="noStrike" cap="none">
              <a:solidFill>
                <a:schemeClr val="accent1"/>
              </a:solidFill>
              <a:latin typeface="Arial"/>
              <a:ea typeface="Arial"/>
              <a:cs typeface="Arial"/>
              <a:sym typeface="Aria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17"/>
        <p:cNvGrpSpPr/>
        <p:nvPr/>
      </p:nvGrpSpPr>
      <p:grpSpPr>
        <a:xfrm>
          <a:off x="0" y="0"/>
          <a:ext cx="0" cy="0"/>
          <a:chOff x="0" y="0"/>
          <a:chExt cx="0" cy="0"/>
        </a:xfrm>
      </p:grpSpPr>
      <p:sp>
        <p:nvSpPr>
          <p:cNvPr id="462" name="Title"/>
          <p:cNvSpPr txBox="1">
            <a:spLocks noGrp="1"/>
          </p:cNvSpPr>
          <p:nvPr>
            <p:ph type="title"/>
          </p:nvPr>
        </p:nvSpPr>
        <p:spPr>
          <a:xfrm>
            <a:off x="804747" y="299907"/>
            <a:ext cx="10515600" cy="1540041"/>
          </a:xfrm>
          <a:prstGeom prst="rect">
            <a:avLst/>
          </a:prstGeom>
          <a:noFill/>
          <a:ln>
            <a:noFill/>
          </a:ln>
        </p:spPr>
        <p:txBody>
          <a:bodyPr spcFirstLastPara="1" wrap="square" lIns="91425" tIns="45700" rIns="91425" bIns="45700" anchor="ctr" anchorCtr="0">
            <a:normAutofit/>
          </a:bodyPr>
          <a:lstStyle/>
          <a:p>
            <a:pPr lvl="0">
              <a:buClr>
                <a:schemeClr val="dk2"/>
              </a:buClr>
              <a:buSzPts val="4400"/>
            </a:pPr>
            <a:r>
              <a:rPr lang="en-US" sz="4400" dirty="0">
                <a:solidFill>
                  <a:srgbClr val="3A3C3D"/>
                </a:solidFill>
                <a:latin typeface="Arial"/>
                <a:cs typeface="Arial"/>
              </a:rPr>
              <a:t>TITLE FOR SLIDE 3</a:t>
            </a:r>
          </a:p>
        </p:txBody>
      </p:sp>
      <p:grpSp>
        <p:nvGrpSpPr>
          <p:cNvPr id="2" name="Graphic, Month Grid" descr="Gantt chart showing an unusual hypothetical project: first task begins in January and ends in June; second task begins in April and concludes in November; third task begins in March and ends in September; fourth task begins in August and ends in December; while the final task begins in February and concludes in December.">
            <a:extLst>
              <a:ext uri="{FF2B5EF4-FFF2-40B4-BE49-F238E27FC236}">
                <a16:creationId xmlns:a16="http://schemas.microsoft.com/office/drawing/2014/main" id="{20494518-BC27-85C7-9D46-1FBA729ED898}"/>
              </a:ext>
            </a:extLst>
          </p:cNvPr>
          <p:cNvGrpSpPr/>
          <p:nvPr/>
        </p:nvGrpSpPr>
        <p:grpSpPr>
          <a:xfrm>
            <a:off x="1047371" y="2469858"/>
            <a:ext cx="10097258" cy="2781886"/>
            <a:chOff x="1047371" y="2469858"/>
            <a:chExt cx="10097258" cy="2781886"/>
          </a:xfrm>
        </p:grpSpPr>
        <p:cxnSp>
          <p:nvCxnSpPr>
            <p:cNvPr id="422" name="Graphic, Vertical line"/>
            <p:cNvCxnSpPr/>
            <p:nvPr/>
          </p:nvCxnSpPr>
          <p:spPr>
            <a:xfrm>
              <a:off x="3374177" y="2483321"/>
              <a:ext cx="5741" cy="2768422"/>
            </a:xfrm>
            <a:prstGeom prst="straightConnector1">
              <a:avLst/>
            </a:prstGeom>
            <a:noFill/>
            <a:ln w="9525" cap="flat" cmpd="sng">
              <a:solidFill>
                <a:srgbClr val="E87722"/>
              </a:solidFill>
              <a:prstDash val="dash"/>
              <a:miter lim="8000"/>
              <a:headEnd type="none" w="sm" len="sm"/>
              <a:tailEnd type="none" w="sm" len="sm"/>
            </a:ln>
          </p:spPr>
        </p:cxnSp>
        <p:cxnSp>
          <p:nvCxnSpPr>
            <p:cNvPr id="423" name="Graphic, Vertical line"/>
            <p:cNvCxnSpPr/>
            <p:nvPr/>
          </p:nvCxnSpPr>
          <p:spPr>
            <a:xfrm>
              <a:off x="4025111"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24" name="Graphic, Vertical line"/>
            <p:cNvCxnSpPr/>
            <p:nvPr/>
          </p:nvCxnSpPr>
          <p:spPr>
            <a:xfrm>
              <a:off x="4676046"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25" name="Graphic, Vertical line"/>
            <p:cNvCxnSpPr/>
            <p:nvPr/>
          </p:nvCxnSpPr>
          <p:spPr>
            <a:xfrm>
              <a:off x="5321238"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26" name="Graphic, Vertical line"/>
            <p:cNvCxnSpPr/>
            <p:nvPr/>
          </p:nvCxnSpPr>
          <p:spPr>
            <a:xfrm>
              <a:off x="5966430"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27" name="Graphic, Vertical line"/>
            <p:cNvCxnSpPr/>
            <p:nvPr/>
          </p:nvCxnSpPr>
          <p:spPr>
            <a:xfrm>
              <a:off x="6611620"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28" name="Graphic, Vertical line"/>
            <p:cNvCxnSpPr/>
            <p:nvPr/>
          </p:nvCxnSpPr>
          <p:spPr>
            <a:xfrm>
              <a:off x="7273499" y="2483321"/>
              <a:ext cx="0" cy="2766649"/>
            </a:xfrm>
            <a:prstGeom prst="straightConnector1">
              <a:avLst/>
            </a:prstGeom>
            <a:noFill/>
            <a:ln w="9525" cap="flat" cmpd="sng">
              <a:solidFill>
                <a:schemeClr val="accent3"/>
              </a:solidFill>
              <a:prstDash val="dash"/>
              <a:miter lim="8000"/>
              <a:headEnd type="none" w="sm" len="sm"/>
              <a:tailEnd type="none" w="sm" len="sm"/>
            </a:ln>
          </p:spPr>
        </p:cxnSp>
        <p:cxnSp>
          <p:nvCxnSpPr>
            <p:cNvPr id="429" name="Graphic, Vertical line"/>
            <p:cNvCxnSpPr/>
            <p:nvPr/>
          </p:nvCxnSpPr>
          <p:spPr>
            <a:xfrm>
              <a:off x="7918688"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30" name="Graphic, Vertical line"/>
            <p:cNvCxnSpPr/>
            <p:nvPr/>
          </p:nvCxnSpPr>
          <p:spPr>
            <a:xfrm>
              <a:off x="8563876"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31" name="Graphic, Vertical line"/>
            <p:cNvCxnSpPr/>
            <p:nvPr/>
          </p:nvCxnSpPr>
          <p:spPr>
            <a:xfrm>
              <a:off x="9209065" y="2469858"/>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32" name="Graphic, Vertical line"/>
            <p:cNvCxnSpPr/>
            <p:nvPr/>
          </p:nvCxnSpPr>
          <p:spPr>
            <a:xfrm>
              <a:off x="9854254"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33" name="Graphic, Vertical line"/>
            <p:cNvCxnSpPr/>
            <p:nvPr/>
          </p:nvCxnSpPr>
          <p:spPr>
            <a:xfrm>
              <a:off x="10499442"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34" name="Graphic, Vertical line"/>
            <p:cNvCxnSpPr/>
            <p:nvPr/>
          </p:nvCxnSpPr>
          <p:spPr>
            <a:xfrm>
              <a:off x="11144628" y="2483321"/>
              <a:ext cx="1" cy="2766649"/>
            </a:xfrm>
            <a:prstGeom prst="straightConnector1">
              <a:avLst/>
            </a:prstGeom>
            <a:noFill/>
            <a:ln w="9525" cap="flat" cmpd="sng">
              <a:solidFill>
                <a:schemeClr val="accent3"/>
              </a:solidFill>
              <a:prstDash val="dash"/>
              <a:miter lim="8000"/>
              <a:headEnd type="none" w="sm" len="sm"/>
              <a:tailEnd type="none" w="sm" len="sm"/>
            </a:ln>
          </p:spPr>
        </p:cxnSp>
        <p:cxnSp>
          <p:nvCxnSpPr>
            <p:cNvPr id="435" name="Graphic, Horizontal line"/>
            <p:cNvCxnSpPr/>
            <p:nvPr/>
          </p:nvCxnSpPr>
          <p:spPr>
            <a:xfrm>
              <a:off x="1047371" y="2941431"/>
              <a:ext cx="10097257" cy="1"/>
            </a:xfrm>
            <a:prstGeom prst="straightConnector1">
              <a:avLst/>
            </a:prstGeom>
            <a:noFill/>
            <a:ln w="9525" cap="flat" cmpd="sng">
              <a:solidFill>
                <a:schemeClr val="accent3"/>
              </a:solidFill>
              <a:prstDash val="dash"/>
              <a:miter lim="8000"/>
              <a:headEnd type="none" w="sm" len="sm"/>
              <a:tailEnd type="none" w="sm" len="sm"/>
            </a:ln>
          </p:spPr>
        </p:cxnSp>
        <p:cxnSp>
          <p:nvCxnSpPr>
            <p:cNvPr id="436" name="Graphic, Horizontal line"/>
            <p:cNvCxnSpPr/>
            <p:nvPr/>
          </p:nvCxnSpPr>
          <p:spPr>
            <a:xfrm>
              <a:off x="1047371" y="3396439"/>
              <a:ext cx="10097257" cy="1"/>
            </a:xfrm>
            <a:prstGeom prst="straightConnector1">
              <a:avLst/>
            </a:prstGeom>
            <a:noFill/>
            <a:ln w="9525" cap="flat" cmpd="sng">
              <a:solidFill>
                <a:schemeClr val="accent3"/>
              </a:solidFill>
              <a:prstDash val="dash"/>
              <a:miter lim="8000"/>
              <a:headEnd type="none" w="sm" len="sm"/>
              <a:tailEnd type="none" w="sm" len="sm"/>
            </a:ln>
          </p:spPr>
        </p:cxnSp>
        <p:cxnSp>
          <p:nvCxnSpPr>
            <p:cNvPr id="437" name="Graphic, Horizontal line"/>
            <p:cNvCxnSpPr/>
            <p:nvPr/>
          </p:nvCxnSpPr>
          <p:spPr>
            <a:xfrm>
              <a:off x="1047371" y="3860265"/>
              <a:ext cx="10097257" cy="1"/>
            </a:xfrm>
            <a:prstGeom prst="straightConnector1">
              <a:avLst/>
            </a:prstGeom>
            <a:noFill/>
            <a:ln w="9525" cap="flat" cmpd="sng">
              <a:solidFill>
                <a:schemeClr val="accent3"/>
              </a:solidFill>
              <a:prstDash val="dash"/>
              <a:miter lim="8000"/>
              <a:headEnd type="none" w="sm" len="sm"/>
              <a:tailEnd type="none" w="sm" len="sm"/>
            </a:ln>
          </p:spPr>
        </p:cxnSp>
        <p:cxnSp>
          <p:nvCxnSpPr>
            <p:cNvPr id="438" name="Graphic, Horizontal line"/>
            <p:cNvCxnSpPr/>
            <p:nvPr/>
          </p:nvCxnSpPr>
          <p:spPr>
            <a:xfrm>
              <a:off x="1047371" y="4324092"/>
              <a:ext cx="10097257" cy="1"/>
            </a:xfrm>
            <a:prstGeom prst="straightConnector1">
              <a:avLst/>
            </a:prstGeom>
            <a:noFill/>
            <a:ln w="9525" cap="flat" cmpd="sng">
              <a:solidFill>
                <a:schemeClr val="accent3"/>
              </a:solidFill>
              <a:prstDash val="dash"/>
              <a:miter lim="8000"/>
              <a:headEnd type="none" w="sm" len="sm"/>
              <a:tailEnd type="none" w="sm" len="sm"/>
            </a:ln>
          </p:spPr>
        </p:cxnSp>
        <p:cxnSp>
          <p:nvCxnSpPr>
            <p:cNvPr id="439" name="Graphic, Horizontal line"/>
            <p:cNvCxnSpPr/>
            <p:nvPr/>
          </p:nvCxnSpPr>
          <p:spPr>
            <a:xfrm>
              <a:off x="1047371" y="4787917"/>
              <a:ext cx="10097257" cy="1"/>
            </a:xfrm>
            <a:prstGeom prst="straightConnector1">
              <a:avLst/>
            </a:prstGeom>
            <a:noFill/>
            <a:ln w="9525" cap="flat" cmpd="sng">
              <a:solidFill>
                <a:schemeClr val="accent3"/>
              </a:solidFill>
              <a:prstDash val="dash"/>
              <a:miter lim="8000"/>
              <a:headEnd type="none" w="sm" len="sm"/>
              <a:tailEnd type="none" w="sm" len="sm"/>
            </a:ln>
          </p:spPr>
        </p:cxnSp>
        <p:cxnSp>
          <p:nvCxnSpPr>
            <p:cNvPr id="440" name="Graphic, Horizontal line"/>
            <p:cNvCxnSpPr/>
            <p:nvPr/>
          </p:nvCxnSpPr>
          <p:spPr>
            <a:xfrm>
              <a:off x="1047371" y="5251743"/>
              <a:ext cx="10097257" cy="1"/>
            </a:xfrm>
            <a:prstGeom prst="straightConnector1">
              <a:avLst/>
            </a:prstGeom>
            <a:noFill/>
            <a:ln w="9525" cap="flat" cmpd="sng">
              <a:solidFill>
                <a:schemeClr val="accent3"/>
              </a:solidFill>
              <a:prstDash val="dash"/>
              <a:miter lim="8000"/>
              <a:headEnd type="none" w="sm" len="sm"/>
              <a:tailEnd type="none" w="sm" len="sm"/>
            </a:ln>
          </p:spPr>
        </p:cxnSp>
        <p:sp>
          <p:nvSpPr>
            <p:cNvPr id="420" name="Graphic, Gray behind month" descr="Gantt chart showing the phases of a quite odd project. First task begins in mid-January and concludes in mid-June. Second task begins in April and ends in November. Third task begins in March and ends in September. Fourth task begins in August and ends in December. Fift task begins in February and concludes in December."/>
            <p:cNvSpPr/>
            <p:nvPr/>
          </p:nvSpPr>
          <p:spPr>
            <a:xfrm>
              <a:off x="3374177" y="2483321"/>
              <a:ext cx="7770451" cy="458111"/>
            </a:xfrm>
            <a:prstGeom prst="rect">
              <a:avLst/>
            </a:prstGeom>
            <a:solidFill>
              <a:srgbClr val="EDEDED"/>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441" name="Month, January"/>
            <p:cNvSpPr/>
            <p:nvPr/>
          </p:nvSpPr>
          <p:spPr>
            <a:xfrm>
              <a:off x="3412647"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JAN</a:t>
              </a:r>
              <a:endParaRPr sz="1000" b="0" i="0" u="none" strike="noStrike" cap="none">
                <a:solidFill>
                  <a:schemeClr val="dk1"/>
                </a:solidFill>
                <a:latin typeface="Arial"/>
                <a:ea typeface="Arial"/>
                <a:cs typeface="Arial"/>
                <a:sym typeface="Arial"/>
              </a:endParaRPr>
            </a:p>
          </p:txBody>
        </p:sp>
        <p:sp>
          <p:nvSpPr>
            <p:cNvPr id="442" name="Month, February"/>
            <p:cNvSpPr/>
            <p:nvPr/>
          </p:nvSpPr>
          <p:spPr>
            <a:xfrm>
              <a:off x="4073303"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FEB</a:t>
              </a:r>
              <a:endParaRPr sz="1000" b="0" i="0" u="none" strike="noStrike" cap="none">
                <a:solidFill>
                  <a:schemeClr val="dk1"/>
                </a:solidFill>
                <a:latin typeface="Arial"/>
                <a:ea typeface="Arial"/>
                <a:cs typeface="Arial"/>
                <a:sym typeface="Arial"/>
              </a:endParaRPr>
            </a:p>
          </p:txBody>
        </p:sp>
        <p:sp>
          <p:nvSpPr>
            <p:cNvPr id="443" name="Month, March"/>
            <p:cNvSpPr/>
            <p:nvPr/>
          </p:nvSpPr>
          <p:spPr>
            <a:xfrm>
              <a:off x="4717249"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dirty="0">
                  <a:solidFill>
                    <a:schemeClr val="dk1"/>
                  </a:solidFill>
                  <a:latin typeface="Arial"/>
                  <a:ea typeface="Arial"/>
                  <a:cs typeface="Arial"/>
                  <a:sym typeface="Arial"/>
                </a:rPr>
                <a:t>MAR</a:t>
              </a:r>
              <a:endParaRPr sz="1000" b="0" i="0" u="none" strike="noStrike" cap="none" dirty="0">
                <a:solidFill>
                  <a:schemeClr val="dk1"/>
                </a:solidFill>
                <a:latin typeface="Arial"/>
                <a:ea typeface="Arial"/>
                <a:cs typeface="Arial"/>
                <a:sym typeface="Arial"/>
              </a:endParaRPr>
            </a:p>
          </p:txBody>
        </p:sp>
        <p:sp>
          <p:nvSpPr>
            <p:cNvPr id="444" name="Month, April"/>
            <p:cNvSpPr/>
            <p:nvPr/>
          </p:nvSpPr>
          <p:spPr>
            <a:xfrm>
              <a:off x="5370650"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APR</a:t>
              </a:r>
              <a:endParaRPr sz="1000" b="0" i="0" u="none" strike="noStrike" cap="none">
                <a:solidFill>
                  <a:schemeClr val="dk1"/>
                </a:solidFill>
                <a:latin typeface="Arial"/>
                <a:ea typeface="Arial"/>
                <a:cs typeface="Arial"/>
                <a:sym typeface="Arial"/>
              </a:endParaRPr>
            </a:p>
          </p:txBody>
        </p:sp>
        <p:sp>
          <p:nvSpPr>
            <p:cNvPr id="445" name="Month, May"/>
            <p:cNvSpPr/>
            <p:nvPr/>
          </p:nvSpPr>
          <p:spPr>
            <a:xfrm>
              <a:off x="6010229"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MAY</a:t>
              </a:r>
              <a:endParaRPr sz="1000" b="0" i="0" u="none" strike="noStrike" cap="none">
                <a:solidFill>
                  <a:schemeClr val="dk1"/>
                </a:solidFill>
                <a:latin typeface="Arial"/>
                <a:ea typeface="Arial"/>
                <a:cs typeface="Arial"/>
                <a:sym typeface="Arial"/>
              </a:endParaRPr>
            </a:p>
          </p:txBody>
        </p:sp>
        <p:sp>
          <p:nvSpPr>
            <p:cNvPr id="446" name="Month, June"/>
            <p:cNvSpPr/>
            <p:nvPr/>
          </p:nvSpPr>
          <p:spPr>
            <a:xfrm>
              <a:off x="6661025"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JUN</a:t>
              </a:r>
              <a:endParaRPr sz="1000" b="0" i="0" u="none" strike="noStrike" cap="none">
                <a:solidFill>
                  <a:schemeClr val="dk1"/>
                </a:solidFill>
                <a:latin typeface="Arial"/>
                <a:ea typeface="Arial"/>
                <a:cs typeface="Arial"/>
                <a:sym typeface="Arial"/>
              </a:endParaRPr>
            </a:p>
          </p:txBody>
        </p:sp>
        <p:sp>
          <p:nvSpPr>
            <p:cNvPr id="447" name="Month, July"/>
            <p:cNvSpPr/>
            <p:nvPr/>
          </p:nvSpPr>
          <p:spPr>
            <a:xfrm>
              <a:off x="7321963"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JUL</a:t>
              </a:r>
              <a:endParaRPr sz="1000" b="0" i="0" u="none" strike="noStrike" cap="none">
                <a:solidFill>
                  <a:schemeClr val="dk1"/>
                </a:solidFill>
                <a:latin typeface="Arial"/>
                <a:ea typeface="Arial"/>
                <a:cs typeface="Arial"/>
                <a:sym typeface="Arial"/>
              </a:endParaRPr>
            </a:p>
          </p:txBody>
        </p:sp>
        <p:sp>
          <p:nvSpPr>
            <p:cNvPr id="448" name="Month, August"/>
            <p:cNvSpPr/>
            <p:nvPr/>
          </p:nvSpPr>
          <p:spPr>
            <a:xfrm>
              <a:off x="7967943"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AUG</a:t>
              </a:r>
              <a:endParaRPr sz="1000" b="0" i="0" u="none" strike="noStrike" cap="none">
                <a:solidFill>
                  <a:schemeClr val="dk1"/>
                </a:solidFill>
                <a:latin typeface="Arial"/>
                <a:ea typeface="Arial"/>
                <a:cs typeface="Arial"/>
                <a:sym typeface="Arial"/>
              </a:endParaRPr>
            </a:p>
          </p:txBody>
        </p:sp>
        <p:sp>
          <p:nvSpPr>
            <p:cNvPr id="449" name="Month, September"/>
            <p:cNvSpPr/>
            <p:nvPr/>
          </p:nvSpPr>
          <p:spPr>
            <a:xfrm>
              <a:off x="8613128"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SEP</a:t>
              </a:r>
              <a:endParaRPr sz="1000" b="0" i="0" u="none" strike="noStrike" cap="none">
                <a:solidFill>
                  <a:schemeClr val="dk1"/>
                </a:solidFill>
                <a:latin typeface="Arial"/>
                <a:ea typeface="Arial"/>
                <a:cs typeface="Arial"/>
                <a:sym typeface="Arial"/>
              </a:endParaRPr>
            </a:p>
          </p:txBody>
        </p:sp>
        <p:sp>
          <p:nvSpPr>
            <p:cNvPr id="450" name="Month, October"/>
            <p:cNvSpPr/>
            <p:nvPr/>
          </p:nvSpPr>
          <p:spPr>
            <a:xfrm>
              <a:off x="9253242"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OCT</a:t>
              </a:r>
              <a:endParaRPr sz="1000" b="0" i="0" u="none" strike="noStrike" cap="none">
                <a:solidFill>
                  <a:schemeClr val="dk1"/>
                </a:solidFill>
                <a:latin typeface="Arial"/>
                <a:ea typeface="Arial"/>
                <a:cs typeface="Arial"/>
                <a:sym typeface="Arial"/>
              </a:endParaRPr>
            </a:p>
          </p:txBody>
        </p:sp>
        <p:sp>
          <p:nvSpPr>
            <p:cNvPr id="451" name="Month, November"/>
            <p:cNvSpPr/>
            <p:nvPr/>
          </p:nvSpPr>
          <p:spPr>
            <a:xfrm>
              <a:off x="9895399"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NOV</a:t>
              </a:r>
              <a:endParaRPr sz="1000" b="0" i="0" u="none" strike="noStrike" cap="none">
                <a:solidFill>
                  <a:schemeClr val="dk1"/>
                </a:solidFill>
                <a:latin typeface="Arial"/>
                <a:ea typeface="Arial"/>
                <a:cs typeface="Arial"/>
                <a:sym typeface="Arial"/>
              </a:endParaRPr>
            </a:p>
          </p:txBody>
        </p:sp>
        <p:sp>
          <p:nvSpPr>
            <p:cNvPr id="452" name="Month, December"/>
            <p:cNvSpPr/>
            <p:nvPr/>
          </p:nvSpPr>
          <p:spPr>
            <a:xfrm>
              <a:off x="10540586" y="2579704"/>
              <a:ext cx="590976" cy="246219"/>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000"/>
                <a:buFont typeface="Arial"/>
                <a:buNone/>
              </a:pPr>
              <a:r>
                <a:rPr lang="en-US" sz="1000" b="0" i="0" u="none" strike="noStrike" cap="none">
                  <a:solidFill>
                    <a:schemeClr val="dk1"/>
                  </a:solidFill>
                  <a:latin typeface="Arial"/>
                  <a:ea typeface="Arial"/>
                  <a:cs typeface="Arial"/>
                  <a:sym typeface="Arial"/>
                </a:rPr>
                <a:t>DEC</a:t>
              </a:r>
              <a:endParaRPr sz="1000" b="0" i="0" u="none" strike="noStrike" cap="none">
                <a:solidFill>
                  <a:schemeClr val="dk1"/>
                </a:solidFill>
                <a:latin typeface="Arial"/>
                <a:ea typeface="Arial"/>
                <a:cs typeface="Arial"/>
                <a:sym typeface="Arial"/>
              </a:endParaRPr>
            </a:p>
          </p:txBody>
        </p:sp>
      </p:grpSp>
      <p:sp>
        <p:nvSpPr>
          <p:cNvPr id="419" name="Task 1"/>
          <p:cNvSpPr/>
          <p:nvPr/>
        </p:nvSpPr>
        <p:spPr>
          <a:xfrm>
            <a:off x="1173101" y="3005768"/>
            <a:ext cx="1720291" cy="323163"/>
          </a:xfrm>
          <a:prstGeom prst="rect">
            <a:avLst/>
          </a:prstGeom>
          <a:noFill/>
          <a:ln>
            <a:noFill/>
          </a:ln>
        </p:spPr>
        <p:txBody>
          <a:bodyPr spcFirstLastPara="1" wrap="square" lIns="45700" tIns="45700" rIns="45700" bIns="45700" anchor="t" anchorCtr="0">
            <a:noAutofit/>
          </a:bodyPr>
          <a:lstStyle/>
          <a:p>
            <a:pPr marL="0" marR="0" lvl="0" indent="0" algn="l" rtl="0">
              <a:lnSpc>
                <a:spcPct val="128571"/>
              </a:lnSpc>
              <a:spcBef>
                <a:spcPts val="0"/>
              </a:spcBef>
              <a:spcAft>
                <a:spcPts val="0"/>
              </a:spcAft>
              <a:buClr>
                <a:schemeClr val="dk2"/>
              </a:buClr>
              <a:buSzPts val="1400"/>
              <a:buFont typeface="Arial"/>
              <a:buNone/>
            </a:pPr>
            <a:r>
              <a:rPr lang="en-US" sz="1400" b="0" i="0" u="none" strike="noStrike" cap="none">
                <a:solidFill>
                  <a:srgbClr val="3A3C3D"/>
                </a:solidFill>
                <a:latin typeface="Arial"/>
                <a:ea typeface="Arial"/>
                <a:cs typeface="Arial"/>
                <a:sym typeface="Arial"/>
              </a:rPr>
              <a:t>First task here</a:t>
            </a:r>
            <a:endParaRPr sz="1400" b="0" i="0" u="none" strike="noStrike" cap="none">
              <a:solidFill>
                <a:srgbClr val="3A3C3D"/>
              </a:solidFill>
              <a:latin typeface="Arial"/>
              <a:ea typeface="Arial"/>
              <a:cs typeface="Arial"/>
              <a:sym typeface="Arial"/>
            </a:endParaRPr>
          </a:p>
        </p:txBody>
      </p:sp>
      <p:sp>
        <p:nvSpPr>
          <p:cNvPr id="457" name="Bar 1">
            <a:extLst>
              <a:ext uri="{C183D7F6-B498-43B3-948B-1728B52AA6E4}">
                <adec:decorative xmlns:adec="http://schemas.microsoft.com/office/drawing/2017/decorative" val="1"/>
              </a:ext>
            </a:extLst>
          </p:cNvPr>
          <p:cNvSpPr/>
          <p:nvPr/>
        </p:nvSpPr>
        <p:spPr>
          <a:xfrm>
            <a:off x="3685696" y="3180444"/>
            <a:ext cx="3287645" cy="27432"/>
          </a:xfrm>
          <a:prstGeom prst="rect">
            <a:avLst/>
          </a:prstGeom>
          <a:solidFill>
            <a:srgbClr val="6C1035"/>
          </a:solidFill>
          <a:ln w="38100" cap="flat" cmpd="sng">
            <a:solidFill>
              <a:schemeClr val="dk1"/>
            </a:solidFill>
            <a:prstDash val="solid"/>
            <a:round/>
            <a:headEnd type="none" w="sm" len="sm"/>
            <a:tailEnd type="none" w="sm" len="sm"/>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453" name="Task 2"/>
          <p:cNvSpPr/>
          <p:nvPr/>
        </p:nvSpPr>
        <p:spPr>
          <a:xfrm>
            <a:off x="1159563" y="3473463"/>
            <a:ext cx="1720291" cy="313802"/>
          </a:xfrm>
          <a:prstGeom prst="rect">
            <a:avLst/>
          </a:prstGeom>
          <a:noFill/>
          <a:ln>
            <a:noFill/>
          </a:ln>
        </p:spPr>
        <p:txBody>
          <a:bodyPr spcFirstLastPara="1" wrap="square" lIns="45700" tIns="45700" rIns="45700" bIns="45700" anchor="t" anchorCtr="0">
            <a:noAutofit/>
          </a:bodyPr>
          <a:lstStyle/>
          <a:p>
            <a:pPr marL="0" marR="0" lvl="0" indent="0" algn="l" rtl="0">
              <a:lnSpc>
                <a:spcPct val="128571"/>
              </a:lnSpc>
              <a:spcBef>
                <a:spcPts val="0"/>
              </a:spcBef>
              <a:spcAft>
                <a:spcPts val="0"/>
              </a:spcAft>
              <a:buClr>
                <a:schemeClr val="dk2"/>
              </a:buClr>
              <a:buSzPts val="1400"/>
              <a:buFont typeface="Arial"/>
              <a:buNone/>
            </a:pPr>
            <a:r>
              <a:rPr lang="en-US" sz="1400" b="0" i="0" u="none" strike="noStrike" cap="none">
                <a:solidFill>
                  <a:srgbClr val="3A3C3D"/>
                </a:solidFill>
                <a:latin typeface="Arial"/>
                <a:ea typeface="Arial"/>
                <a:cs typeface="Arial"/>
                <a:sym typeface="Arial"/>
              </a:rPr>
              <a:t>Next task here</a:t>
            </a:r>
            <a:endParaRPr sz="1400" b="0" i="0" u="none" strike="noStrike" cap="none">
              <a:solidFill>
                <a:srgbClr val="3A3C3D"/>
              </a:solidFill>
              <a:latin typeface="Arial"/>
              <a:ea typeface="Arial"/>
              <a:cs typeface="Arial"/>
              <a:sym typeface="Arial"/>
            </a:endParaRPr>
          </a:p>
        </p:txBody>
      </p:sp>
      <p:sp>
        <p:nvSpPr>
          <p:cNvPr id="458" name="Bar 2">
            <a:extLst>
              <a:ext uri="{C183D7F6-B498-43B3-948B-1728B52AA6E4}">
                <adec:decorative xmlns:adec="http://schemas.microsoft.com/office/drawing/2017/decorative" val="1"/>
              </a:ext>
            </a:extLst>
          </p:cNvPr>
          <p:cNvSpPr/>
          <p:nvPr/>
        </p:nvSpPr>
        <p:spPr>
          <a:xfrm>
            <a:off x="5623922" y="3631415"/>
            <a:ext cx="4543766" cy="30292"/>
          </a:xfrm>
          <a:prstGeom prst="rect">
            <a:avLst/>
          </a:prstGeom>
          <a:solidFill>
            <a:schemeClr val="accent2"/>
          </a:solidFill>
          <a:ln w="38100" cap="flat" cmpd="sng">
            <a:solidFill>
              <a:schemeClr val="accent2"/>
            </a:solidFill>
            <a:prstDash val="solid"/>
            <a:round/>
            <a:headEnd type="none" w="sm" len="sm"/>
            <a:tailEnd type="none" w="sm" len="sm"/>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454" name="Task 3"/>
          <p:cNvSpPr/>
          <p:nvPr/>
        </p:nvSpPr>
        <p:spPr>
          <a:xfrm>
            <a:off x="1159563" y="3937286"/>
            <a:ext cx="1720291" cy="313802"/>
          </a:xfrm>
          <a:prstGeom prst="rect">
            <a:avLst/>
          </a:prstGeom>
          <a:noFill/>
          <a:ln>
            <a:noFill/>
          </a:ln>
        </p:spPr>
        <p:txBody>
          <a:bodyPr spcFirstLastPara="1" wrap="square" lIns="45700" tIns="45700" rIns="45700" bIns="45700" anchor="t" anchorCtr="0">
            <a:noAutofit/>
          </a:bodyPr>
          <a:lstStyle/>
          <a:p>
            <a:pPr marL="0" marR="0" lvl="0" indent="0" algn="l" rtl="0">
              <a:lnSpc>
                <a:spcPct val="128571"/>
              </a:lnSpc>
              <a:spcBef>
                <a:spcPts val="0"/>
              </a:spcBef>
              <a:spcAft>
                <a:spcPts val="0"/>
              </a:spcAft>
              <a:buClr>
                <a:schemeClr val="dk2"/>
              </a:buClr>
              <a:buSzPts val="1400"/>
              <a:buFont typeface="Arial"/>
              <a:buNone/>
            </a:pPr>
            <a:r>
              <a:rPr lang="en-US" sz="1400" b="0" i="0" u="none" strike="noStrike" cap="none">
                <a:solidFill>
                  <a:srgbClr val="3A3C3D"/>
                </a:solidFill>
                <a:latin typeface="Arial"/>
                <a:ea typeface="Arial"/>
                <a:cs typeface="Arial"/>
                <a:sym typeface="Arial"/>
              </a:rPr>
              <a:t>Next task here</a:t>
            </a:r>
            <a:endParaRPr sz="1400" b="0" i="0" u="none" strike="noStrike" cap="none">
              <a:solidFill>
                <a:srgbClr val="3A3C3D"/>
              </a:solidFill>
              <a:latin typeface="Arial"/>
              <a:ea typeface="Arial"/>
              <a:cs typeface="Arial"/>
              <a:sym typeface="Arial"/>
            </a:endParaRPr>
          </a:p>
        </p:txBody>
      </p:sp>
      <p:sp>
        <p:nvSpPr>
          <p:cNvPr id="459" name="Bar 3">
            <a:extLst>
              <a:ext uri="{C183D7F6-B498-43B3-948B-1728B52AA6E4}">
                <adec:decorative xmlns:adec="http://schemas.microsoft.com/office/drawing/2017/decorative" val="1"/>
              </a:ext>
            </a:extLst>
          </p:cNvPr>
          <p:cNvSpPr/>
          <p:nvPr/>
        </p:nvSpPr>
        <p:spPr>
          <a:xfrm>
            <a:off x="4976299" y="4094815"/>
            <a:ext cx="3937930" cy="30292"/>
          </a:xfrm>
          <a:prstGeom prst="rect">
            <a:avLst/>
          </a:prstGeom>
          <a:solidFill>
            <a:srgbClr val="6C1035"/>
          </a:solidFill>
          <a:ln w="38100" cap="flat" cmpd="sng">
            <a:solidFill>
              <a:schemeClr val="dk1"/>
            </a:solidFill>
            <a:prstDash val="solid"/>
            <a:round/>
            <a:headEnd type="none" w="sm" len="sm"/>
            <a:tailEnd type="none" w="sm" len="sm"/>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455" name="Task 4"/>
          <p:cNvSpPr/>
          <p:nvPr/>
        </p:nvSpPr>
        <p:spPr>
          <a:xfrm>
            <a:off x="1159563" y="4415061"/>
            <a:ext cx="1720291" cy="313802"/>
          </a:xfrm>
          <a:prstGeom prst="rect">
            <a:avLst/>
          </a:prstGeom>
          <a:noFill/>
          <a:ln>
            <a:noFill/>
          </a:ln>
        </p:spPr>
        <p:txBody>
          <a:bodyPr spcFirstLastPara="1" wrap="square" lIns="45700" tIns="45700" rIns="45700" bIns="45700" anchor="t" anchorCtr="0">
            <a:noAutofit/>
          </a:bodyPr>
          <a:lstStyle/>
          <a:p>
            <a:pPr marL="0" marR="0" lvl="0" indent="0" algn="l" rtl="0">
              <a:lnSpc>
                <a:spcPct val="128571"/>
              </a:lnSpc>
              <a:spcBef>
                <a:spcPts val="0"/>
              </a:spcBef>
              <a:spcAft>
                <a:spcPts val="0"/>
              </a:spcAft>
              <a:buClr>
                <a:schemeClr val="dk2"/>
              </a:buClr>
              <a:buSzPts val="1400"/>
              <a:buFont typeface="Arial"/>
              <a:buNone/>
            </a:pPr>
            <a:r>
              <a:rPr lang="en-US" sz="1400" b="0" i="0" u="none" strike="noStrike" cap="none">
                <a:solidFill>
                  <a:srgbClr val="3A3C3D"/>
                </a:solidFill>
                <a:latin typeface="Arial"/>
                <a:ea typeface="Arial"/>
                <a:cs typeface="Arial"/>
                <a:sym typeface="Arial"/>
              </a:rPr>
              <a:t>Next task here</a:t>
            </a:r>
            <a:endParaRPr sz="1400" b="0" i="0" u="none" strike="noStrike" cap="none">
              <a:solidFill>
                <a:srgbClr val="3A3C3D"/>
              </a:solidFill>
              <a:latin typeface="Arial"/>
              <a:ea typeface="Arial"/>
              <a:cs typeface="Arial"/>
              <a:sym typeface="Arial"/>
            </a:endParaRPr>
          </a:p>
        </p:txBody>
      </p:sp>
      <p:sp>
        <p:nvSpPr>
          <p:cNvPr id="460" name="Bar 4">
            <a:extLst>
              <a:ext uri="{C183D7F6-B498-43B3-948B-1728B52AA6E4}">
                <adec:decorative xmlns:adec="http://schemas.microsoft.com/office/drawing/2017/decorative" val="1"/>
              </a:ext>
            </a:extLst>
          </p:cNvPr>
          <p:cNvSpPr/>
          <p:nvPr/>
        </p:nvSpPr>
        <p:spPr>
          <a:xfrm>
            <a:off x="8286501" y="4569864"/>
            <a:ext cx="2524314" cy="30292"/>
          </a:xfrm>
          <a:prstGeom prst="rect">
            <a:avLst/>
          </a:prstGeom>
          <a:solidFill>
            <a:schemeClr val="accent2"/>
          </a:solidFill>
          <a:ln w="38100" cap="flat" cmpd="sng">
            <a:solidFill>
              <a:schemeClr val="accent2"/>
            </a:solidFill>
            <a:prstDash val="solid"/>
            <a:round/>
            <a:headEnd type="none" w="sm" len="sm"/>
            <a:tailEnd type="none" w="sm" len="sm"/>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456" name="Task 5"/>
          <p:cNvSpPr/>
          <p:nvPr/>
        </p:nvSpPr>
        <p:spPr>
          <a:xfrm>
            <a:off x="1159563" y="4862881"/>
            <a:ext cx="1720291" cy="313802"/>
          </a:xfrm>
          <a:prstGeom prst="rect">
            <a:avLst/>
          </a:prstGeom>
          <a:noFill/>
          <a:ln>
            <a:noFill/>
          </a:ln>
        </p:spPr>
        <p:txBody>
          <a:bodyPr spcFirstLastPara="1" wrap="square" lIns="45700" tIns="45700" rIns="45700" bIns="45700" anchor="t" anchorCtr="0">
            <a:noAutofit/>
          </a:bodyPr>
          <a:lstStyle/>
          <a:p>
            <a:pPr marL="0" marR="0" lvl="0" indent="0" algn="l" rtl="0">
              <a:lnSpc>
                <a:spcPct val="128571"/>
              </a:lnSpc>
              <a:spcBef>
                <a:spcPts val="0"/>
              </a:spcBef>
              <a:spcAft>
                <a:spcPts val="0"/>
              </a:spcAft>
              <a:buClr>
                <a:schemeClr val="dk2"/>
              </a:buClr>
              <a:buSzPts val="1400"/>
              <a:buFont typeface="Arial"/>
              <a:buNone/>
            </a:pPr>
            <a:r>
              <a:rPr lang="en-US" sz="1400" b="0" i="0" u="none" strike="noStrike" cap="none">
                <a:solidFill>
                  <a:srgbClr val="3A3C3D"/>
                </a:solidFill>
                <a:latin typeface="Arial"/>
                <a:ea typeface="Arial"/>
                <a:cs typeface="Arial"/>
                <a:sym typeface="Arial"/>
              </a:rPr>
              <a:t>Next task here</a:t>
            </a:r>
            <a:endParaRPr sz="1400" b="0" i="0" u="none" strike="noStrike" cap="none">
              <a:solidFill>
                <a:srgbClr val="3A3C3D"/>
              </a:solidFill>
              <a:latin typeface="Arial"/>
              <a:ea typeface="Arial"/>
              <a:cs typeface="Arial"/>
              <a:sym typeface="Arial"/>
            </a:endParaRPr>
          </a:p>
        </p:txBody>
      </p:sp>
      <p:sp>
        <p:nvSpPr>
          <p:cNvPr id="461" name="Bar 5">
            <a:extLst>
              <a:ext uri="{C183D7F6-B498-43B3-948B-1728B52AA6E4}">
                <adec:decorative xmlns:adec="http://schemas.microsoft.com/office/drawing/2017/decorative" val="1"/>
              </a:ext>
            </a:extLst>
          </p:cNvPr>
          <p:cNvSpPr/>
          <p:nvPr/>
        </p:nvSpPr>
        <p:spPr>
          <a:xfrm>
            <a:off x="4322654" y="5001976"/>
            <a:ext cx="6488160" cy="30292"/>
          </a:xfrm>
          <a:prstGeom prst="rect">
            <a:avLst/>
          </a:prstGeom>
          <a:solidFill>
            <a:srgbClr val="6C1035"/>
          </a:solidFill>
          <a:ln w="38100" cap="flat" cmpd="sng">
            <a:solidFill>
              <a:schemeClr val="dk1"/>
            </a:solidFill>
            <a:prstDash val="solid"/>
            <a:round/>
            <a:headEnd type="none" w="sm" len="sm"/>
            <a:tailEnd type="none" w="sm" len="sm"/>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463" name="Footer"/>
          <p:cNvSpPr/>
          <p:nvPr/>
        </p:nvSpPr>
        <p:spPr>
          <a:xfrm>
            <a:off x="580032" y="6168238"/>
            <a:ext cx="2892993" cy="415217"/>
          </a:xfrm>
          <a:prstGeom prst="rect">
            <a:avLst/>
          </a:prstGeom>
          <a:noFill/>
          <a:ln>
            <a:noFill/>
          </a:ln>
        </p:spPr>
        <p:txBody>
          <a:bodyPr spcFirstLastPara="1" wrap="square" lIns="45700" tIns="45700" rIns="45700" bIns="45700" anchor="b" anchorCtr="0">
            <a:noAutofit/>
          </a:bodyPr>
          <a:lstStyle/>
          <a:p>
            <a:pPr marL="0" marR="0" lvl="0" indent="0" algn="l" rtl="0">
              <a:lnSpc>
                <a:spcPct val="90000"/>
              </a:lnSpc>
              <a:spcBef>
                <a:spcPts val="0"/>
              </a:spcBef>
              <a:spcAft>
                <a:spcPts val="0"/>
              </a:spcAft>
              <a:buClr>
                <a:schemeClr val="accent1"/>
              </a:buClr>
              <a:buSzPts val="1400"/>
              <a:buFont typeface="Arial"/>
              <a:buNone/>
            </a:pPr>
            <a:r>
              <a:rPr lang="en-US" sz="1400" b="0" i="0" u="none" strike="noStrike" cap="none">
                <a:solidFill>
                  <a:schemeClr val="accent1"/>
                </a:solidFill>
                <a:latin typeface="Arial"/>
                <a:ea typeface="Arial"/>
                <a:cs typeface="Arial"/>
                <a:sym typeface="Arial"/>
              </a:rPr>
              <a:t>SECTION TITLE</a:t>
            </a:r>
            <a:endParaRPr sz="1400" b="0" i="0" u="none" strike="noStrike" cap="none">
              <a:solidFill>
                <a:schemeClr val="accent1"/>
              </a:solidFill>
              <a:latin typeface="Arial"/>
              <a:ea typeface="Arial"/>
              <a:cs typeface="Arial"/>
              <a:sym typeface="Arial"/>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67"/>
        <p:cNvGrpSpPr/>
        <p:nvPr/>
      </p:nvGrpSpPr>
      <p:grpSpPr>
        <a:xfrm>
          <a:off x="0" y="0"/>
          <a:ext cx="0" cy="0"/>
          <a:chOff x="0" y="0"/>
          <a:chExt cx="0" cy="0"/>
        </a:xfrm>
      </p:grpSpPr>
      <p:sp>
        <p:nvSpPr>
          <p:cNvPr id="474" name="Ttile"/>
          <p:cNvSpPr txBox="1">
            <a:spLocks noGrp="1"/>
          </p:cNvSpPr>
          <p:nvPr>
            <p:ph type="title"/>
          </p:nvPr>
        </p:nvSpPr>
        <p:spPr>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lt2"/>
              </a:buClr>
              <a:buSzPts val="3500"/>
              <a:buFont typeface="Arial"/>
              <a:buNone/>
            </a:pPr>
            <a:r>
              <a:rPr lang="en-US" dirty="0"/>
              <a:t>Bio page with two pictures and two names and text</a:t>
            </a:r>
            <a:endParaRPr dirty="0"/>
          </a:p>
        </p:txBody>
      </p:sp>
      <p:sp>
        <p:nvSpPr>
          <p:cNvPr id="2" name="Subhead 1">
            <a:extLst>
              <a:ext uri="{FF2B5EF4-FFF2-40B4-BE49-F238E27FC236}">
                <a16:creationId xmlns:a16="http://schemas.microsoft.com/office/drawing/2014/main" id="{FD934A08-FB26-48FC-A9AF-469EB58CEC66}"/>
              </a:ext>
            </a:extLst>
          </p:cNvPr>
          <p:cNvSpPr>
            <a:spLocks noGrp="1"/>
          </p:cNvSpPr>
          <p:nvPr>
            <p:ph type="body" sz="quarter" idx="10"/>
          </p:nvPr>
        </p:nvSpPr>
        <p:spPr>
          <a:xfrm>
            <a:off x="3757998" y="835333"/>
            <a:ext cx="7829550" cy="655547"/>
          </a:xfrm>
        </p:spPr>
        <p:txBody>
          <a:bodyPr>
            <a:normAutofit/>
          </a:bodyPr>
          <a:lstStyle/>
          <a:p>
            <a:r>
              <a:rPr lang="en-US" sz="2500" dirty="0"/>
              <a:t>HEADLINE</a:t>
            </a:r>
          </a:p>
        </p:txBody>
      </p:sp>
      <p:sp>
        <p:nvSpPr>
          <p:cNvPr id="4" name="Text 1">
            <a:extLst>
              <a:ext uri="{FF2B5EF4-FFF2-40B4-BE49-F238E27FC236}">
                <a16:creationId xmlns:a16="http://schemas.microsoft.com/office/drawing/2014/main" id="{087D0E24-83CE-4E4B-9441-D20CC560A528}"/>
              </a:ext>
            </a:extLst>
          </p:cNvPr>
          <p:cNvSpPr>
            <a:spLocks noGrp="1"/>
          </p:cNvSpPr>
          <p:nvPr>
            <p:ph type="body" sz="quarter" idx="12"/>
          </p:nvPr>
        </p:nvSpPr>
        <p:spPr>
          <a:xfrm>
            <a:off x="3757998" y="1495659"/>
            <a:ext cx="5128320" cy="1325563"/>
          </a:xfrm>
        </p:spPr>
        <p:txBody>
          <a:bodyPr>
            <a:normAutofit/>
          </a:bodyPr>
          <a:lstStyle/>
          <a:p>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Aenean </a:t>
            </a:r>
            <a:r>
              <a:rPr lang="en-US" sz="2400" dirty="0" err="1">
                <a:solidFill>
                  <a:srgbClr val="3A3C3D"/>
                </a:solidFill>
                <a:latin typeface="Arial"/>
                <a:ea typeface="Arial"/>
                <a:cs typeface="Arial"/>
                <a:sym typeface="Arial"/>
              </a:rPr>
              <a:t>viverra</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nunc</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nec</a:t>
            </a:r>
            <a:r>
              <a:rPr lang="en-US" sz="2400" dirty="0">
                <a:solidFill>
                  <a:srgbClr val="3A3C3D"/>
                </a:solidFill>
                <a:latin typeface="Arial"/>
                <a:ea typeface="Arial"/>
                <a:cs typeface="Arial"/>
                <a:sym typeface="Arial"/>
              </a:rPr>
              <a:t> dui tempus.</a:t>
            </a:r>
          </a:p>
        </p:txBody>
      </p:sp>
      <p:pic>
        <p:nvPicPr>
          <p:cNvPr id="477" name="Image 1" descr="A picture containing a child in glasses being guided in an activity by an adult."/>
          <p:cNvPicPr preferRelativeResize="0"/>
          <p:nvPr/>
        </p:nvPicPr>
        <p:blipFill rotWithShape="1">
          <a:blip r:embed="rId3">
            <a:alphaModFix/>
          </a:blip>
          <a:srcRect/>
          <a:stretch/>
        </p:blipFill>
        <p:spPr>
          <a:xfrm>
            <a:off x="681940" y="1113548"/>
            <a:ext cx="2639327" cy="1759551"/>
          </a:xfrm>
          <a:prstGeom prst="rect">
            <a:avLst/>
          </a:prstGeom>
          <a:noFill/>
          <a:ln>
            <a:noFill/>
          </a:ln>
        </p:spPr>
      </p:pic>
      <p:sp>
        <p:nvSpPr>
          <p:cNvPr id="475" name="Graphic, Dashed border">
            <a:extLst>
              <a:ext uri="{C183D7F6-B498-43B3-948B-1728B52AA6E4}">
                <adec:decorative xmlns:adec="http://schemas.microsoft.com/office/drawing/2017/decorative" val="1"/>
              </a:ext>
            </a:extLst>
          </p:cNvPr>
          <p:cNvSpPr/>
          <p:nvPr/>
        </p:nvSpPr>
        <p:spPr>
          <a:xfrm>
            <a:off x="629390" y="1080655"/>
            <a:ext cx="2743200" cy="1828800"/>
          </a:xfrm>
          <a:prstGeom prst="rect">
            <a:avLst/>
          </a:prstGeom>
          <a:noFill/>
          <a:ln w="9525"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
        <p:nvSpPr>
          <p:cNvPr id="3" name="Subhead 2">
            <a:extLst>
              <a:ext uri="{FF2B5EF4-FFF2-40B4-BE49-F238E27FC236}">
                <a16:creationId xmlns:a16="http://schemas.microsoft.com/office/drawing/2014/main" id="{2940E458-0A8F-4284-B07D-CC2C6EEA365A}"/>
              </a:ext>
            </a:extLst>
          </p:cNvPr>
          <p:cNvSpPr>
            <a:spLocks noGrp="1"/>
          </p:cNvSpPr>
          <p:nvPr>
            <p:ph type="body" sz="quarter" idx="11"/>
          </p:nvPr>
        </p:nvSpPr>
        <p:spPr>
          <a:xfrm>
            <a:off x="607271" y="3704888"/>
            <a:ext cx="7748802" cy="655547"/>
          </a:xfrm>
        </p:spPr>
        <p:txBody>
          <a:bodyPr>
            <a:normAutofit/>
          </a:bodyPr>
          <a:lstStyle/>
          <a:p>
            <a:r>
              <a:rPr lang="en-US" sz="2500" dirty="0"/>
              <a:t>HEADLINE</a:t>
            </a:r>
          </a:p>
        </p:txBody>
      </p:sp>
      <p:sp>
        <p:nvSpPr>
          <p:cNvPr id="5" name="Text 2">
            <a:extLst>
              <a:ext uri="{FF2B5EF4-FFF2-40B4-BE49-F238E27FC236}">
                <a16:creationId xmlns:a16="http://schemas.microsoft.com/office/drawing/2014/main" id="{EC1E7D00-FE08-4E24-A332-70B1FFE35C40}"/>
              </a:ext>
            </a:extLst>
          </p:cNvPr>
          <p:cNvSpPr>
            <a:spLocks noGrp="1"/>
          </p:cNvSpPr>
          <p:nvPr>
            <p:ph type="body" sz="quarter" idx="13"/>
          </p:nvPr>
        </p:nvSpPr>
        <p:spPr>
          <a:xfrm>
            <a:off x="1349297" y="4347394"/>
            <a:ext cx="6916641" cy="1327945"/>
          </a:xfrm>
        </p:spPr>
        <p:txBody>
          <a:bodyPr>
            <a:noAutofit/>
          </a:bodyPr>
          <a:lstStyle/>
          <a:p>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Aenean </a:t>
            </a:r>
            <a:r>
              <a:rPr lang="en-US" sz="2400" dirty="0" err="1">
                <a:solidFill>
                  <a:srgbClr val="3A3C3D"/>
                </a:solidFill>
                <a:latin typeface="Arial"/>
                <a:ea typeface="Arial"/>
                <a:cs typeface="Arial"/>
                <a:sym typeface="Arial"/>
              </a:rPr>
              <a:t>viverra</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nunc</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nec</a:t>
            </a:r>
            <a:r>
              <a:rPr lang="en-US" sz="2400" dirty="0">
                <a:solidFill>
                  <a:srgbClr val="3A3C3D"/>
                </a:solidFill>
                <a:latin typeface="Arial"/>
                <a:ea typeface="Arial"/>
                <a:cs typeface="Arial"/>
                <a:sym typeface="Arial"/>
              </a:rPr>
              <a:t> dui tempus.</a:t>
            </a:r>
          </a:p>
        </p:txBody>
      </p:sp>
      <p:pic>
        <p:nvPicPr>
          <p:cNvPr id="478" name="Image 2" descr="overhead shot of four people assembling a three 3 dimensional structure from parts."/>
          <p:cNvPicPr preferRelativeResize="0"/>
          <p:nvPr/>
        </p:nvPicPr>
        <p:blipFill rotWithShape="1">
          <a:blip r:embed="rId4">
            <a:alphaModFix/>
          </a:blip>
          <a:srcRect/>
          <a:stretch/>
        </p:blipFill>
        <p:spPr>
          <a:xfrm>
            <a:off x="8795195" y="3929115"/>
            <a:ext cx="2619336" cy="1746224"/>
          </a:xfrm>
          <a:prstGeom prst="rect">
            <a:avLst/>
          </a:prstGeom>
          <a:noFill/>
          <a:ln>
            <a:noFill/>
          </a:ln>
        </p:spPr>
      </p:pic>
      <p:sp>
        <p:nvSpPr>
          <p:cNvPr id="476" name="Graphic, Dashed border">
            <a:extLst>
              <a:ext uri="{C183D7F6-B498-43B3-948B-1728B52AA6E4}">
                <adec:decorative xmlns:adec="http://schemas.microsoft.com/office/drawing/2017/decorative" val="1"/>
              </a:ext>
            </a:extLst>
          </p:cNvPr>
          <p:cNvSpPr/>
          <p:nvPr/>
        </p:nvSpPr>
        <p:spPr>
          <a:xfrm>
            <a:off x="8733263" y="3888579"/>
            <a:ext cx="2743200" cy="1828800"/>
          </a:xfrm>
          <a:prstGeom prst="rect">
            <a:avLst/>
          </a:prstGeom>
          <a:noFill/>
          <a:ln w="9525" cap="flat" cmpd="sng">
            <a:solidFill>
              <a:schemeClr val="accent2"/>
            </a:solidFill>
            <a:prstDash val="dash"/>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482"/>
        <p:cNvGrpSpPr/>
        <p:nvPr/>
      </p:nvGrpSpPr>
      <p:grpSpPr>
        <a:xfrm>
          <a:off x="0" y="0"/>
          <a:ext cx="0" cy="0"/>
          <a:chOff x="0" y="0"/>
          <a:chExt cx="0" cy="0"/>
        </a:xfrm>
      </p:grpSpPr>
      <p:sp>
        <p:nvSpPr>
          <p:cNvPr id="506" name="Title"/>
          <p:cNvSpPr txBox="1">
            <a:spLocks noGrp="1"/>
          </p:cNvSpPr>
          <p:nvPr>
            <p:ph type="title"/>
          </p:nvPr>
        </p:nvSpPr>
        <p:spPr>
          <a:xfrm>
            <a:off x="804747" y="311059"/>
            <a:ext cx="10515600" cy="1540041"/>
          </a:xfrm>
          <a:prstGeom prst="rect">
            <a:avLst/>
          </a:prstGeom>
          <a:noFill/>
          <a:ln>
            <a:noFill/>
          </a:ln>
        </p:spPr>
        <p:txBody>
          <a:bodyPr spcFirstLastPara="1" wrap="square" lIns="91425" tIns="45700" rIns="91425" bIns="45700" anchor="ctr" anchorCtr="0">
            <a:normAutofit/>
          </a:bodyPr>
          <a:lstStyle/>
          <a:p>
            <a:pPr lvl="0">
              <a:buClr>
                <a:schemeClr val="dk2"/>
              </a:buClr>
              <a:buSzPts val="4400"/>
            </a:pPr>
            <a:r>
              <a:rPr lang="en-US" sz="4400" dirty="0">
                <a:solidFill>
                  <a:srgbClr val="3A3C3D"/>
                </a:solidFill>
                <a:latin typeface="Arial"/>
                <a:cs typeface="Arial"/>
              </a:rPr>
              <a:t>TITLE FOR SLIDE 4</a:t>
            </a:r>
          </a:p>
        </p:txBody>
      </p:sp>
      <p:grpSp>
        <p:nvGrpSpPr>
          <p:cNvPr id="2" name="Graphic Group" descr="Graphic includes a vertical label reading &quot;Your text here,&quot; four horizontal phrases all of which read &quot;Your text here&quot; and five dark gray segments all of which read &quot;Example text.&quot;">
            <a:extLst>
              <a:ext uri="{FF2B5EF4-FFF2-40B4-BE49-F238E27FC236}">
                <a16:creationId xmlns:a16="http://schemas.microsoft.com/office/drawing/2014/main" id="{CBD93F1F-553B-DA7D-FB0C-28C8C68551CA}"/>
              </a:ext>
            </a:extLst>
          </p:cNvPr>
          <p:cNvGrpSpPr/>
          <p:nvPr/>
        </p:nvGrpSpPr>
        <p:grpSpPr>
          <a:xfrm>
            <a:off x="2392973" y="1975551"/>
            <a:ext cx="7766934" cy="3987209"/>
            <a:chOff x="2392973" y="1975551"/>
            <a:chExt cx="7766934" cy="3987209"/>
          </a:xfrm>
        </p:grpSpPr>
        <p:sp>
          <p:nvSpPr>
            <p:cNvPr id="485" name="Graphic, Grey chevron"/>
            <p:cNvSpPr/>
            <p:nvPr/>
          </p:nvSpPr>
          <p:spPr>
            <a:xfrm>
              <a:off x="8391824" y="1975551"/>
              <a:ext cx="1768083" cy="3987209"/>
            </a:xfrm>
            <a:custGeom>
              <a:avLst/>
              <a:gdLst/>
              <a:ahLst/>
              <a:cxnLst/>
              <a:rect l="l" t="t" r="r" b="b"/>
              <a:pathLst>
                <a:path w="784" h="1768" extrusionOk="0">
                  <a:moveTo>
                    <a:pt x="784" y="884"/>
                  </a:moveTo>
                  <a:lnTo>
                    <a:pt x="326" y="0"/>
                  </a:lnTo>
                  <a:lnTo>
                    <a:pt x="326" y="0"/>
                  </a:lnTo>
                  <a:lnTo>
                    <a:pt x="0" y="0"/>
                  </a:lnTo>
                  <a:lnTo>
                    <a:pt x="461" y="884"/>
                  </a:lnTo>
                  <a:lnTo>
                    <a:pt x="0" y="1768"/>
                  </a:lnTo>
                  <a:lnTo>
                    <a:pt x="326" y="1768"/>
                  </a:lnTo>
                  <a:lnTo>
                    <a:pt x="784" y="884"/>
                  </a:lnTo>
                  <a:close/>
                </a:path>
              </a:pathLst>
            </a:custGeom>
            <a:solidFill>
              <a:srgbClr val="75787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sp>
          <p:nvSpPr>
            <p:cNvPr id="488" name="Maroon bar 1"/>
            <p:cNvSpPr/>
            <p:nvPr/>
          </p:nvSpPr>
          <p:spPr>
            <a:xfrm>
              <a:off x="2392973" y="1975551"/>
              <a:ext cx="6154462" cy="426235"/>
            </a:xfrm>
            <a:custGeom>
              <a:avLst/>
              <a:gdLst/>
              <a:ahLst/>
              <a:cxnLst/>
              <a:rect l="l" t="t" r="r" b="b"/>
              <a:pathLst>
                <a:path w="2729" h="189" extrusionOk="0">
                  <a:moveTo>
                    <a:pt x="2632" y="0"/>
                  </a:moveTo>
                  <a:lnTo>
                    <a:pt x="0" y="0"/>
                  </a:lnTo>
                  <a:lnTo>
                    <a:pt x="0" y="189"/>
                  </a:lnTo>
                  <a:lnTo>
                    <a:pt x="2729" y="189"/>
                  </a:lnTo>
                  <a:lnTo>
                    <a:pt x="2632"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sp>
          <p:nvSpPr>
            <p:cNvPr id="486" name="Maroon bar 2"/>
            <p:cNvSpPr/>
            <p:nvPr/>
          </p:nvSpPr>
          <p:spPr>
            <a:xfrm>
              <a:off x="2392973" y="2460421"/>
              <a:ext cx="6413810" cy="442021"/>
            </a:xfrm>
            <a:custGeom>
              <a:avLst/>
              <a:gdLst/>
              <a:ahLst/>
              <a:cxnLst/>
              <a:rect l="l" t="t" r="r" b="b"/>
              <a:pathLst>
                <a:path w="2844" h="196" extrusionOk="0">
                  <a:moveTo>
                    <a:pt x="2743" y="0"/>
                  </a:moveTo>
                  <a:lnTo>
                    <a:pt x="0" y="0"/>
                  </a:lnTo>
                  <a:lnTo>
                    <a:pt x="0" y="196"/>
                  </a:lnTo>
                  <a:lnTo>
                    <a:pt x="2844" y="196"/>
                  </a:lnTo>
                  <a:lnTo>
                    <a:pt x="2743"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sp>
          <p:nvSpPr>
            <p:cNvPr id="489" name="Maroon bar 3"/>
            <p:cNvSpPr/>
            <p:nvPr/>
          </p:nvSpPr>
          <p:spPr>
            <a:xfrm>
              <a:off x="2392973" y="2961078"/>
              <a:ext cx="6682181" cy="453298"/>
            </a:xfrm>
            <a:custGeom>
              <a:avLst/>
              <a:gdLst/>
              <a:ahLst/>
              <a:cxnLst/>
              <a:rect l="l" t="t" r="r" b="b"/>
              <a:pathLst>
                <a:path w="2963" h="201" extrusionOk="0">
                  <a:moveTo>
                    <a:pt x="2859" y="0"/>
                  </a:moveTo>
                  <a:lnTo>
                    <a:pt x="0" y="0"/>
                  </a:lnTo>
                  <a:lnTo>
                    <a:pt x="0" y="201"/>
                  </a:lnTo>
                  <a:lnTo>
                    <a:pt x="2963" y="201"/>
                  </a:lnTo>
                  <a:lnTo>
                    <a:pt x="2859"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sp>
          <p:nvSpPr>
            <p:cNvPr id="487" name="Maroon bar 4"/>
            <p:cNvSpPr/>
            <p:nvPr/>
          </p:nvSpPr>
          <p:spPr>
            <a:xfrm>
              <a:off x="2392973" y="3468499"/>
              <a:ext cx="6941528" cy="446531"/>
            </a:xfrm>
            <a:custGeom>
              <a:avLst/>
              <a:gdLst/>
              <a:ahLst/>
              <a:cxnLst/>
              <a:rect l="l" t="t" r="r" b="b"/>
              <a:pathLst>
                <a:path w="3078" h="198" extrusionOk="0">
                  <a:moveTo>
                    <a:pt x="2974" y="0"/>
                  </a:moveTo>
                  <a:lnTo>
                    <a:pt x="2974" y="2"/>
                  </a:lnTo>
                  <a:lnTo>
                    <a:pt x="0" y="2"/>
                  </a:lnTo>
                  <a:lnTo>
                    <a:pt x="0" y="198"/>
                  </a:lnTo>
                  <a:lnTo>
                    <a:pt x="3078" y="198"/>
                  </a:lnTo>
                  <a:lnTo>
                    <a:pt x="2974" y="0"/>
                  </a:lnTo>
                  <a:close/>
                </a:path>
              </a:pathLst>
            </a:custGeom>
            <a:solidFill>
              <a:schemeClr val="accent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sp>
          <p:nvSpPr>
            <p:cNvPr id="492" name="Gray bar 1"/>
            <p:cNvSpPr/>
            <p:nvPr/>
          </p:nvSpPr>
          <p:spPr>
            <a:xfrm>
              <a:off x="2392973" y="4032301"/>
              <a:ext cx="1161433" cy="1930458"/>
            </a:xfrm>
            <a:prstGeom prst="rect">
              <a:avLst/>
            </a:prstGeom>
            <a:solidFill>
              <a:srgbClr val="3A3C3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sp>
          <p:nvSpPr>
            <p:cNvPr id="494" name="Gray bar 2"/>
            <p:cNvSpPr/>
            <p:nvPr/>
          </p:nvSpPr>
          <p:spPr>
            <a:xfrm>
              <a:off x="3613040" y="4032301"/>
              <a:ext cx="1231344" cy="1930458"/>
            </a:xfrm>
            <a:prstGeom prst="rect">
              <a:avLst/>
            </a:prstGeom>
            <a:solidFill>
              <a:srgbClr val="3A3C3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sp>
          <p:nvSpPr>
            <p:cNvPr id="490" name="Gray bar 3"/>
            <p:cNvSpPr/>
            <p:nvPr/>
          </p:nvSpPr>
          <p:spPr>
            <a:xfrm>
              <a:off x="4903019" y="4032301"/>
              <a:ext cx="1247131" cy="1930458"/>
            </a:xfrm>
            <a:prstGeom prst="rect">
              <a:avLst/>
            </a:prstGeom>
            <a:solidFill>
              <a:srgbClr val="3A3C3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sp>
          <p:nvSpPr>
            <p:cNvPr id="491" name="Gray bar 4"/>
            <p:cNvSpPr/>
            <p:nvPr/>
          </p:nvSpPr>
          <p:spPr>
            <a:xfrm>
              <a:off x="6208784" y="4032301"/>
              <a:ext cx="1319297" cy="1930458"/>
            </a:xfrm>
            <a:prstGeom prst="rect">
              <a:avLst/>
            </a:prstGeom>
            <a:solidFill>
              <a:srgbClr val="3A3C3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sp>
          <p:nvSpPr>
            <p:cNvPr id="493" name="Gray bar 5"/>
            <p:cNvSpPr/>
            <p:nvPr/>
          </p:nvSpPr>
          <p:spPr>
            <a:xfrm>
              <a:off x="7586716" y="4032301"/>
              <a:ext cx="1743276" cy="1930458"/>
            </a:xfrm>
            <a:custGeom>
              <a:avLst/>
              <a:gdLst/>
              <a:ahLst/>
              <a:cxnLst/>
              <a:rect l="l" t="t" r="r" b="b"/>
              <a:pathLst>
                <a:path w="773" h="856" extrusionOk="0">
                  <a:moveTo>
                    <a:pt x="773" y="0"/>
                  </a:moveTo>
                  <a:lnTo>
                    <a:pt x="0" y="0"/>
                  </a:lnTo>
                  <a:lnTo>
                    <a:pt x="0" y="856"/>
                  </a:lnTo>
                  <a:lnTo>
                    <a:pt x="329" y="856"/>
                  </a:lnTo>
                  <a:lnTo>
                    <a:pt x="773" y="0"/>
                  </a:lnTo>
                  <a:close/>
                </a:path>
              </a:pathLst>
            </a:custGeom>
            <a:solidFill>
              <a:srgbClr val="3A3C3D"/>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rgbClr val="000000"/>
                </a:solidFill>
                <a:latin typeface="Arial"/>
                <a:ea typeface="Arial"/>
                <a:cs typeface="Arial"/>
                <a:sym typeface="Arial"/>
              </a:endParaRPr>
            </a:p>
          </p:txBody>
        </p:sp>
      </p:grpSp>
      <p:sp>
        <p:nvSpPr>
          <p:cNvPr id="497" name="Text Label"/>
          <p:cNvSpPr/>
          <p:nvPr/>
        </p:nvSpPr>
        <p:spPr>
          <a:xfrm rot="16200000">
            <a:off x="798653" y="3794904"/>
            <a:ext cx="2497999" cy="338554"/>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1"/>
              </a:buClr>
              <a:buSzPts val="1600"/>
              <a:buFont typeface="Arial"/>
              <a:buNone/>
            </a:pPr>
            <a:r>
              <a:rPr lang="en-US" sz="1600" b="0" i="0" u="none" strike="noStrike" cap="none">
                <a:solidFill>
                  <a:schemeClr val="dk1"/>
                </a:solidFill>
                <a:latin typeface="Arial"/>
                <a:ea typeface="Arial"/>
                <a:cs typeface="Arial"/>
                <a:sym typeface="Arial"/>
              </a:rPr>
              <a:t>YOUR TEXT HERE</a:t>
            </a:r>
            <a:endParaRPr sz="1400" b="0" i="0" u="none" strike="noStrike" cap="none">
              <a:solidFill>
                <a:srgbClr val="000000"/>
              </a:solidFill>
              <a:latin typeface="Arial"/>
              <a:ea typeface="Arial"/>
              <a:cs typeface="Arial"/>
              <a:sym typeface="Arial"/>
            </a:endParaRPr>
          </a:p>
        </p:txBody>
      </p:sp>
      <p:sp>
        <p:nvSpPr>
          <p:cNvPr id="495" name="Maroon Text 1"/>
          <p:cNvSpPr/>
          <p:nvPr/>
        </p:nvSpPr>
        <p:spPr>
          <a:xfrm>
            <a:off x="3845813" y="2037316"/>
            <a:ext cx="3344765" cy="30777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1400"/>
              <a:buFont typeface="Arial"/>
              <a:buNone/>
            </a:pPr>
            <a:r>
              <a:rPr lang="en-US" sz="1400" b="0" i="0" u="none" strike="noStrike" cap="none">
                <a:solidFill>
                  <a:schemeClr val="lt1"/>
                </a:solidFill>
                <a:latin typeface="Arial"/>
                <a:ea typeface="Arial"/>
                <a:cs typeface="Arial"/>
                <a:sym typeface="Arial"/>
              </a:rPr>
              <a:t>YOUR TEXT HERE</a:t>
            </a:r>
            <a:endParaRPr sz="1400" b="0" i="0" u="none" strike="noStrike" cap="none">
              <a:solidFill>
                <a:schemeClr val="lt1"/>
              </a:solidFill>
              <a:latin typeface="Arial"/>
              <a:ea typeface="Arial"/>
              <a:cs typeface="Arial"/>
              <a:sym typeface="Arial"/>
            </a:endParaRPr>
          </a:p>
        </p:txBody>
      </p:sp>
      <p:sp>
        <p:nvSpPr>
          <p:cNvPr id="498" name="Maroon Text 2"/>
          <p:cNvSpPr/>
          <p:nvPr/>
        </p:nvSpPr>
        <p:spPr>
          <a:xfrm>
            <a:off x="3845813" y="2524717"/>
            <a:ext cx="3344765" cy="30777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dk2"/>
              </a:buClr>
              <a:buSzPts val="1400"/>
              <a:buFont typeface="Arial"/>
              <a:buNone/>
            </a:pPr>
            <a:r>
              <a:rPr lang="en-US" sz="1400" b="0" i="0" u="none" strike="noStrike" cap="none">
                <a:solidFill>
                  <a:schemeClr val="lt1"/>
                </a:solidFill>
                <a:latin typeface="Arial"/>
                <a:ea typeface="Arial"/>
                <a:cs typeface="Arial"/>
                <a:sym typeface="Arial"/>
              </a:rPr>
              <a:t>YOUR TEXT HERE</a:t>
            </a:r>
            <a:endParaRPr sz="1400" b="0" i="0" u="none" strike="noStrike" cap="none">
              <a:solidFill>
                <a:schemeClr val="lt1"/>
              </a:solidFill>
              <a:latin typeface="Arial"/>
              <a:ea typeface="Arial"/>
              <a:cs typeface="Arial"/>
              <a:sym typeface="Arial"/>
            </a:endParaRPr>
          </a:p>
        </p:txBody>
      </p:sp>
      <p:sp>
        <p:nvSpPr>
          <p:cNvPr id="499" name="Maroon Text 3"/>
          <p:cNvSpPr/>
          <p:nvPr/>
        </p:nvSpPr>
        <p:spPr>
          <a:xfrm>
            <a:off x="3845813" y="3027352"/>
            <a:ext cx="3344765" cy="30777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400"/>
              <a:buFont typeface="Arial"/>
              <a:buNone/>
            </a:pPr>
            <a:r>
              <a:rPr lang="en-US" sz="1400" b="0" i="0" u="none" strike="noStrike" cap="none">
                <a:solidFill>
                  <a:schemeClr val="lt1"/>
                </a:solidFill>
                <a:latin typeface="Arial"/>
                <a:ea typeface="Arial"/>
                <a:cs typeface="Arial"/>
                <a:sym typeface="Arial"/>
              </a:rPr>
              <a:t>YOUR TEXT HERE</a:t>
            </a:r>
            <a:endParaRPr sz="1400" b="0" i="0" u="none" strike="noStrike" cap="none">
              <a:solidFill>
                <a:srgbClr val="000000"/>
              </a:solidFill>
              <a:latin typeface="Arial"/>
              <a:ea typeface="Arial"/>
              <a:cs typeface="Arial"/>
              <a:sym typeface="Arial"/>
            </a:endParaRPr>
          </a:p>
        </p:txBody>
      </p:sp>
      <p:sp>
        <p:nvSpPr>
          <p:cNvPr id="500" name="Maroon Text 4"/>
          <p:cNvSpPr/>
          <p:nvPr/>
        </p:nvSpPr>
        <p:spPr>
          <a:xfrm>
            <a:off x="3845813" y="3531429"/>
            <a:ext cx="3344765" cy="307777"/>
          </a:xfrm>
          <a:prstGeom prst="rect">
            <a:avLst/>
          </a:prstGeom>
          <a:noFill/>
          <a:ln>
            <a:noFill/>
          </a:ln>
        </p:spPr>
        <p:txBody>
          <a:bodyPr spcFirstLastPara="1" wrap="square" lIns="91425" tIns="45700" rIns="91425" bIns="45700" anchor="t" anchorCtr="0">
            <a:noAutofit/>
          </a:bodyPr>
          <a:lstStyle/>
          <a:p>
            <a:pPr marL="0" marR="0" lvl="0" indent="0" algn="ctr" rtl="0">
              <a:lnSpc>
                <a:spcPct val="100000"/>
              </a:lnSpc>
              <a:spcBef>
                <a:spcPts val="0"/>
              </a:spcBef>
              <a:spcAft>
                <a:spcPts val="0"/>
              </a:spcAft>
              <a:buClr>
                <a:schemeClr val="lt1"/>
              </a:buClr>
              <a:buSzPts val="1400"/>
              <a:buFont typeface="Arial"/>
              <a:buNone/>
            </a:pPr>
            <a:r>
              <a:rPr lang="en-US" sz="1400" b="0" i="0" u="none" strike="noStrike" cap="none" dirty="0">
                <a:solidFill>
                  <a:schemeClr val="lt1"/>
                </a:solidFill>
                <a:latin typeface="Arial"/>
                <a:ea typeface="Arial"/>
                <a:cs typeface="Arial"/>
                <a:sym typeface="Arial"/>
              </a:rPr>
              <a:t>YOUR TEXT HERE</a:t>
            </a:r>
            <a:endParaRPr sz="1400" b="0" i="0" u="none" strike="noStrike" cap="none" dirty="0">
              <a:solidFill>
                <a:srgbClr val="000000"/>
              </a:solidFill>
              <a:latin typeface="Arial"/>
              <a:ea typeface="Arial"/>
              <a:cs typeface="Arial"/>
              <a:sym typeface="Arial"/>
            </a:endParaRPr>
          </a:p>
        </p:txBody>
      </p:sp>
      <p:sp>
        <p:nvSpPr>
          <p:cNvPr id="496" name="Example Text 1"/>
          <p:cNvSpPr/>
          <p:nvPr/>
        </p:nvSpPr>
        <p:spPr>
          <a:xfrm>
            <a:off x="2392974" y="4607409"/>
            <a:ext cx="1161431" cy="313803"/>
          </a:xfrm>
          <a:prstGeom prst="rect">
            <a:avLst/>
          </a:prstGeom>
          <a:noFill/>
          <a:ln>
            <a:noFill/>
          </a:ln>
        </p:spPr>
        <p:txBody>
          <a:bodyPr spcFirstLastPara="1" wrap="square" lIns="91425" tIns="45700" rIns="91425" bIns="45700" anchor="t" anchorCtr="0">
            <a:noAutofit/>
          </a:bodyPr>
          <a:lstStyle/>
          <a:p>
            <a:pPr marL="0" marR="0" lvl="0" indent="0" algn="ctr" rtl="0">
              <a:lnSpc>
                <a:spcPct val="128571"/>
              </a:lnSpc>
              <a:spcBef>
                <a:spcPts val="0"/>
              </a:spcBef>
              <a:spcAft>
                <a:spcPts val="0"/>
              </a:spcAft>
              <a:buClr>
                <a:schemeClr val="dk2"/>
              </a:buClr>
              <a:buSzPts val="1400"/>
              <a:buFont typeface="Arial"/>
              <a:buNone/>
            </a:pPr>
            <a:r>
              <a:rPr lang="en-US" sz="1400" b="0" i="0" u="none" strike="noStrike" cap="none" dirty="0">
                <a:solidFill>
                  <a:schemeClr val="lt1"/>
                </a:solidFill>
                <a:latin typeface="Arial"/>
                <a:ea typeface="Arial"/>
                <a:cs typeface="Arial"/>
                <a:sym typeface="Arial"/>
              </a:rPr>
              <a:t>Example Text</a:t>
            </a:r>
            <a:endParaRPr sz="1400" b="0" i="0" u="none" strike="noStrike" cap="none" dirty="0">
              <a:solidFill>
                <a:schemeClr val="lt1"/>
              </a:solidFill>
              <a:latin typeface="Arial"/>
              <a:ea typeface="Arial"/>
              <a:cs typeface="Arial"/>
              <a:sym typeface="Arial"/>
            </a:endParaRPr>
          </a:p>
        </p:txBody>
      </p:sp>
      <p:sp>
        <p:nvSpPr>
          <p:cNvPr id="501" name="Example Text 2"/>
          <p:cNvSpPr/>
          <p:nvPr/>
        </p:nvSpPr>
        <p:spPr>
          <a:xfrm>
            <a:off x="3617926" y="4607409"/>
            <a:ext cx="1226458" cy="313803"/>
          </a:xfrm>
          <a:prstGeom prst="rect">
            <a:avLst/>
          </a:prstGeom>
          <a:noFill/>
          <a:ln>
            <a:noFill/>
          </a:ln>
        </p:spPr>
        <p:txBody>
          <a:bodyPr spcFirstLastPara="1" wrap="square" lIns="91425" tIns="45700" rIns="91425" bIns="45700" anchor="t" anchorCtr="0">
            <a:noAutofit/>
          </a:bodyPr>
          <a:lstStyle/>
          <a:p>
            <a:pPr marL="0" marR="0" lvl="0" indent="0" algn="ctr" rtl="0">
              <a:lnSpc>
                <a:spcPct val="128571"/>
              </a:lnSpc>
              <a:spcBef>
                <a:spcPts val="0"/>
              </a:spcBef>
              <a:spcAft>
                <a:spcPts val="0"/>
              </a:spcAft>
              <a:buClr>
                <a:schemeClr val="dk2"/>
              </a:buClr>
              <a:buSzPts val="1400"/>
              <a:buFont typeface="Arial"/>
              <a:buNone/>
            </a:pPr>
            <a:r>
              <a:rPr lang="en-US" sz="1400" b="0" i="0" u="none" strike="noStrike" cap="none">
                <a:solidFill>
                  <a:schemeClr val="lt1"/>
                </a:solidFill>
                <a:latin typeface="Arial"/>
                <a:ea typeface="Arial"/>
                <a:cs typeface="Arial"/>
                <a:sym typeface="Arial"/>
              </a:rPr>
              <a:t>Example Text</a:t>
            </a:r>
            <a:endParaRPr sz="1400" b="0" i="0" u="none" strike="noStrike" cap="none">
              <a:solidFill>
                <a:schemeClr val="lt1"/>
              </a:solidFill>
              <a:latin typeface="Arial"/>
              <a:ea typeface="Arial"/>
              <a:cs typeface="Arial"/>
              <a:sym typeface="Arial"/>
            </a:endParaRPr>
          </a:p>
        </p:txBody>
      </p:sp>
      <p:sp>
        <p:nvSpPr>
          <p:cNvPr id="502" name="Example Text 3"/>
          <p:cNvSpPr/>
          <p:nvPr/>
        </p:nvSpPr>
        <p:spPr>
          <a:xfrm>
            <a:off x="4898508" y="4607409"/>
            <a:ext cx="1251640" cy="313803"/>
          </a:xfrm>
          <a:prstGeom prst="rect">
            <a:avLst/>
          </a:prstGeom>
          <a:noFill/>
          <a:ln>
            <a:noFill/>
          </a:ln>
        </p:spPr>
        <p:txBody>
          <a:bodyPr spcFirstLastPara="1" wrap="square" lIns="91425" tIns="45700" rIns="91425" bIns="45700" anchor="t" anchorCtr="0">
            <a:noAutofit/>
          </a:bodyPr>
          <a:lstStyle/>
          <a:p>
            <a:pPr marL="0" marR="0" lvl="0" indent="0" algn="ctr" rtl="0">
              <a:lnSpc>
                <a:spcPct val="128571"/>
              </a:lnSpc>
              <a:spcBef>
                <a:spcPts val="0"/>
              </a:spcBef>
              <a:spcAft>
                <a:spcPts val="0"/>
              </a:spcAft>
              <a:buClr>
                <a:schemeClr val="dk2"/>
              </a:buClr>
              <a:buSzPts val="1400"/>
              <a:buFont typeface="Arial"/>
              <a:buNone/>
            </a:pPr>
            <a:r>
              <a:rPr lang="en-US" sz="1400" b="0" i="0" u="none" strike="noStrike" cap="none">
                <a:solidFill>
                  <a:schemeClr val="lt1"/>
                </a:solidFill>
                <a:latin typeface="Arial"/>
                <a:ea typeface="Arial"/>
                <a:cs typeface="Arial"/>
                <a:sym typeface="Arial"/>
              </a:rPr>
              <a:t>Example Text</a:t>
            </a:r>
            <a:endParaRPr sz="1400" b="0" i="0" u="none" strike="noStrike" cap="none">
              <a:solidFill>
                <a:schemeClr val="lt1"/>
              </a:solidFill>
              <a:latin typeface="Arial"/>
              <a:ea typeface="Arial"/>
              <a:cs typeface="Arial"/>
              <a:sym typeface="Arial"/>
            </a:endParaRPr>
          </a:p>
        </p:txBody>
      </p:sp>
      <p:sp>
        <p:nvSpPr>
          <p:cNvPr id="503" name="Example Text 4"/>
          <p:cNvSpPr/>
          <p:nvPr/>
        </p:nvSpPr>
        <p:spPr>
          <a:xfrm>
            <a:off x="6204272" y="4607409"/>
            <a:ext cx="1247131" cy="605773"/>
          </a:xfrm>
          <a:prstGeom prst="rect">
            <a:avLst/>
          </a:prstGeom>
          <a:noFill/>
          <a:ln>
            <a:noFill/>
          </a:ln>
        </p:spPr>
        <p:txBody>
          <a:bodyPr spcFirstLastPara="1" wrap="square" lIns="91425" tIns="45700" rIns="91425" bIns="45700" anchor="t" anchorCtr="0">
            <a:noAutofit/>
          </a:bodyPr>
          <a:lstStyle/>
          <a:p>
            <a:pPr marL="0" marR="0" lvl="0" indent="0" algn="ctr" rtl="0">
              <a:lnSpc>
                <a:spcPct val="128571"/>
              </a:lnSpc>
              <a:spcBef>
                <a:spcPts val="0"/>
              </a:spcBef>
              <a:spcAft>
                <a:spcPts val="0"/>
              </a:spcAft>
              <a:buClr>
                <a:schemeClr val="dk2"/>
              </a:buClr>
              <a:buSzPts val="1400"/>
              <a:buFont typeface="Arial"/>
              <a:buNone/>
            </a:pPr>
            <a:r>
              <a:rPr lang="en-US" sz="1400" b="0" i="0" u="none" strike="noStrike" cap="none">
                <a:solidFill>
                  <a:schemeClr val="lt1"/>
                </a:solidFill>
                <a:latin typeface="Arial"/>
                <a:ea typeface="Arial"/>
                <a:cs typeface="Arial"/>
                <a:sym typeface="Arial"/>
              </a:rPr>
              <a:t>Example Text</a:t>
            </a:r>
            <a:endParaRPr sz="1400" b="0" i="0" u="none" strike="noStrike" cap="none">
              <a:solidFill>
                <a:schemeClr val="lt1"/>
              </a:solidFill>
              <a:latin typeface="Arial"/>
              <a:ea typeface="Arial"/>
              <a:cs typeface="Arial"/>
              <a:sym typeface="Arial"/>
            </a:endParaRPr>
          </a:p>
        </p:txBody>
      </p:sp>
      <p:sp>
        <p:nvSpPr>
          <p:cNvPr id="504" name="Example Text 5"/>
          <p:cNvSpPr/>
          <p:nvPr/>
        </p:nvSpPr>
        <p:spPr>
          <a:xfrm>
            <a:off x="7582204" y="4607409"/>
            <a:ext cx="1224579" cy="605773"/>
          </a:xfrm>
          <a:prstGeom prst="rect">
            <a:avLst/>
          </a:prstGeom>
          <a:noFill/>
          <a:ln>
            <a:noFill/>
          </a:ln>
        </p:spPr>
        <p:txBody>
          <a:bodyPr spcFirstLastPara="1" wrap="square" lIns="91425" tIns="45700" rIns="91425" bIns="45700" anchor="t" anchorCtr="0">
            <a:noAutofit/>
          </a:bodyPr>
          <a:lstStyle/>
          <a:p>
            <a:pPr marL="0" marR="0" lvl="0" indent="0" algn="ctr" rtl="0">
              <a:lnSpc>
                <a:spcPct val="128571"/>
              </a:lnSpc>
              <a:spcBef>
                <a:spcPts val="0"/>
              </a:spcBef>
              <a:spcAft>
                <a:spcPts val="0"/>
              </a:spcAft>
              <a:buClr>
                <a:schemeClr val="dk2"/>
              </a:buClr>
              <a:buSzPts val="1400"/>
              <a:buFont typeface="Arial"/>
              <a:buNone/>
            </a:pPr>
            <a:r>
              <a:rPr lang="en-US" sz="1400" b="0" i="0" u="none" strike="noStrike" cap="none">
                <a:solidFill>
                  <a:schemeClr val="lt1"/>
                </a:solidFill>
                <a:latin typeface="Arial"/>
                <a:ea typeface="Arial"/>
                <a:cs typeface="Arial"/>
                <a:sym typeface="Arial"/>
              </a:rPr>
              <a:t>Example Text</a:t>
            </a:r>
            <a:endParaRPr sz="1400" b="0" i="0" u="none" strike="noStrike" cap="none">
              <a:solidFill>
                <a:schemeClr val="lt1"/>
              </a:solidFill>
              <a:latin typeface="Arial"/>
              <a:ea typeface="Arial"/>
              <a:cs typeface="Arial"/>
              <a:sym typeface="Arial"/>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10"/>
        <p:cNvGrpSpPr/>
        <p:nvPr/>
      </p:nvGrpSpPr>
      <p:grpSpPr>
        <a:xfrm>
          <a:off x="0" y="0"/>
          <a:ext cx="0" cy="0"/>
          <a:chOff x="0" y="0"/>
          <a:chExt cx="0" cy="0"/>
        </a:xfrm>
      </p:grpSpPr>
      <p:sp>
        <p:nvSpPr>
          <p:cNvPr id="534" name="Title"/>
          <p:cNvSpPr txBox="1">
            <a:spLocks noGrp="1"/>
          </p:cNvSpPr>
          <p:nvPr>
            <p:ph type="title"/>
          </p:nvPr>
        </p:nvSpPr>
        <p:spPr>
          <a:xfrm>
            <a:off x="804747" y="311060"/>
            <a:ext cx="10515600" cy="1540041"/>
          </a:xfrm>
          <a:prstGeom prst="rect">
            <a:avLst/>
          </a:prstGeom>
          <a:noFill/>
          <a:ln>
            <a:noFill/>
          </a:ln>
        </p:spPr>
        <p:txBody>
          <a:bodyPr spcFirstLastPara="1" wrap="square" lIns="91425" tIns="45700" rIns="91425" bIns="45700" anchor="ctr" anchorCtr="0">
            <a:normAutofit/>
          </a:bodyPr>
          <a:lstStyle/>
          <a:p>
            <a:pPr lvl="0">
              <a:buClr>
                <a:schemeClr val="dk2"/>
              </a:buClr>
              <a:buSzPts val="4400"/>
            </a:pPr>
            <a:r>
              <a:rPr lang="en-US" sz="4400" dirty="0">
                <a:solidFill>
                  <a:srgbClr val="3A3C3D"/>
                </a:solidFill>
                <a:latin typeface="Arial"/>
                <a:cs typeface="Arial"/>
              </a:rPr>
              <a:t>TITLE FOR SLIDE 5</a:t>
            </a:r>
          </a:p>
        </p:txBody>
      </p:sp>
      <p:grpSp>
        <p:nvGrpSpPr>
          <p:cNvPr id="3" name="Graphic, Timeline" descr="This timeline includes four years: 2014 labeled milestone, 2016 labeled milestone, 2018 labeled milestone, and 2019 labeled milestone.">
            <a:extLst>
              <a:ext uri="{FF2B5EF4-FFF2-40B4-BE49-F238E27FC236}">
                <a16:creationId xmlns:a16="http://schemas.microsoft.com/office/drawing/2014/main" id="{E1B75DC0-E603-E56C-14A5-1179DB5894DF}"/>
              </a:ext>
            </a:extLst>
          </p:cNvPr>
          <p:cNvGrpSpPr/>
          <p:nvPr/>
        </p:nvGrpSpPr>
        <p:grpSpPr>
          <a:xfrm>
            <a:off x="1129739" y="3011512"/>
            <a:ext cx="9592399" cy="2035798"/>
            <a:chOff x="1129739" y="3011512"/>
            <a:chExt cx="9592399" cy="2035798"/>
          </a:xfrm>
        </p:grpSpPr>
        <p:cxnSp>
          <p:nvCxnSpPr>
            <p:cNvPr id="512" name="Graphic, Timeline line"/>
            <p:cNvCxnSpPr/>
            <p:nvPr/>
          </p:nvCxnSpPr>
          <p:spPr>
            <a:xfrm>
              <a:off x="1129739" y="4921623"/>
              <a:ext cx="2374877" cy="0"/>
            </a:xfrm>
            <a:prstGeom prst="straightConnector1">
              <a:avLst/>
            </a:prstGeom>
            <a:noFill/>
            <a:ln w="12700" cap="flat" cmpd="sng">
              <a:solidFill>
                <a:schemeClr val="accent1"/>
              </a:solidFill>
              <a:prstDash val="solid"/>
              <a:miter lim="800000"/>
              <a:headEnd type="none" w="sm" len="sm"/>
              <a:tailEnd type="none" w="sm" len="sm"/>
            </a:ln>
          </p:spPr>
        </p:cxnSp>
        <p:cxnSp>
          <p:nvCxnSpPr>
            <p:cNvPr id="514" name="Graphic, Timeline line"/>
            <p:cNvCxnSpPr/>
            <p:nvPr/>
          </p:nvCxnSpPr>
          <p:spPr>
            <a:xfrm rot="10800000" flipH="1">
              <a:off x="3504616" y="4022068"/>
              <a:ext cx="1233884" cy="899555"/>
            </a:xfrm>
            <a:prstGeom prst="straightConnector1">
              <a:avLst/>
            </a:prstGeom>
            <a:noFill/>
            <a:ln w="12700" cap="flat" cmpd="sng">
              <a:solidFill>
                <a:schemeClr val="accent1"/>
              </a:solidFill>
              <a:prstDash val="solid"/>
              <a:miter lim="800000"/>
              <a:headEnd type="none" w="sm" len="sm"/>
              <a:tailEnd type="none" w="sm" len="sm"/>
            </a:ln>
          </p:spPr>
        </p:cxnSp>
        <p:cxnSp>
          <p:nvCxnSpPr>
            <p:cNvPr id="513" name="Graphic, Timeline line"/>
            <p:cNvCxnSpPr/>
            <p:nvPr/>
          </p:nvCxnSpPr>
          <p:spPr>
            <a:xfrm>
              <a:off x="4738500" y="4022068"/>
              <a:ext cx="2374877" cy="0"/>
            </a:xfrm>
            <a:prstGeom prst="straightConnector1">
              <a:avLst/>
            </a:prstGeom>
            <a:noFill/>
            <a:ln w="12700" cap="flat" cmpd="sng">
              <a:solidFill>
                <a:schemeClr val="accent1"/>
              </a:solidFill>
              <a:prstDash val="solid"/>
              <a:miter lim="800000"/>
              <a:headEnd type="none" w="sm" len="sm"/>
              <a:tailEnd type="none" w="sm" len="sm"/>
            </a:ln>
          </p:spPr>
        </p:cxnSp>
        <p:cxnSp>
          <p:nvCxnSpPr>
            <p:cNvPr id="515" name="Graphic, Timeline line">
              <a:extLst>
                <a:ext uri="{C183D7F6-B498-43B3-948B-1728B52AA6E4}">
                  <adec:decorative xmlns:adec="http://schemas.microsoft.com/office/drawing/2017/decorative" val="1"/>
                </a:ext>
              </a:extLst>
            </p:cNvPr>
            <p:cNvCxnSpPr/>
            <p:nvPr/>
          </p:nvCxnSpPr>
          <p:spPr>
            <a:xfrm rot="10800000" flipH="1">
              <a:off x="7113377" y="3122513"/>
              <a:ext cx="1233884" cy="899555"/>
            </a:xfrm>
            <a:prstGeom prst="straightConnector1">
              <a:avLst/>
            </a:prstGeom>
            <a:noFill/>
            <a:ln w="12700" cap="flat" cmpd="sng">
              <a:solidFill>
                <a:schemeClr val="accent1"/>
              </a:solidFill>
              <a:prstDash val="solid"/>
              <a:miter lim="800000"/>
              <a:headEnd type="none" w="sm" len="sm"/>
              <a:tailEnd type="none" w="sm" len="sm"/>
            </a:ln>
          </p:spPr>
        </p:cxnSp>
        <p:cxnSp>
          <p:nvCxnSpPr>
            <p:cNvPr id="516" name="Graphic, Timeline line">
              <a:extLst>
                <a:ext uri="{C183D7F6-B498-43B3-948B-1728B52AA6E4}">
                  <adec:decorative xmlns:adec="http://schemas.microsoft.com/office/drawing/2017/decorative" val="1"/>
                </a:ext>
              </a:extLst>
            </p:cNvPr>
            <p:cNvCxnSpPr/>
            <p:nvPr/>
          </p:nvCxnSpPr>
          <p:spPr>
            <a:xfrm>
              <a:off x="8347261" y="3122513"/>
              <a:ext cx="2374877" cy="0"/>
            </a:xfrm>
            <a:prstGeom prst="straightConnector1">
              <a:avLst/>
            </a:prstGeom>
            <a:noFill/>
            <a:ln w="12700" cap="flat" cmpd="sng">
              <a:solidFill>
                <a:schemeClr val="accent1"/>
              </a:solidFill>
              <a:prstDash val="solid"/>
              <a:miter lim="800000"/>
              <a:headEnd type="none" w="sm" len="sm"/>
              <a:tailEnd type="none" w="sm" len="sm"/>
            </a:ln>
          </p:spPr>
        </p:cxnSp>
        <p:sp>
          <p:nvSpPr>
            <p:cNvPr id="517" name="Graphic, Year triangle 1">
              <a:extLst>
                <a:ext uri="{C183D7F6-B498-43B3-948B-1728B52AA6E4}">
                  <adec:decorative xmlns:adec="http://schemas.microsoft.com/office/drawing/2017/decorative" val="1"/>
                </a:ext>
              </a:extLst>
            </p:cNvPr>
            <p:cNvSpPr/>
            <p:nvPr/>
          </p:nvSpPr>
          <p:spPr>
            <a:xfrm>
              <a:off x="1766939" y="4845285"/>
              <a:ext cx="232883" cy="141892"/>
            </a:xfrm>
            <a:prstGeom prst="triangle">
              <a:avLst>
                <a:gd name="adj" fmla="val 50000"/>
              </a:avLst>
            </a:prstGeom>
            <a:solidFill>
              <a:srgbClr val="E87722"/>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cxnSp>
          <p:nvCxnSpPr>
            <p:cNvPr id="520" name="Graphic, Vertical line">
              <a:extLst>
                <a:ext uri="{C183D7F6-B498-43B3-948B-1728B52AA6E4}">
                  <adec:decorative xmlns:adec="http://schemas.microsoft.com/office/drawing/2017/decorative" val="1"/>
                </a:ext>
              </a:extLst>
            </p:cNvPr>
            <p:cNvCxnSpPr/>
            <p:nvPr/>
          </p:nvCxnSpPr>
          <p:spPr>
            <a:xfrm>
              <a:off x="1883380" y="3921264"/>
              <a:ext cx="1" cy="457200"/>
            </a:xfrm>
            <a:prstGeom prst="straightConnector1">
              <a:avLst/>
            </a:prstGeom>
            <a:noFill/>
            <a:ln w="9525" cap="flat" cmpd="sng">
              <a:solidFill>
                <a:srgbClr val="E87722"/>
              </a:solidFill>
              <a:prstDash val="dash"/>
              <a:miter lim="8000"/>
              <a:headEnd type="none" w="sm" len="sm"/>
              <a:tailEnd type="none" w="sm" len="sm"/>
            </a:ln>
          </p:spPr>
        </p:cxnSp>
        <p:sp>
          <p:nvSpPr>
            <p:cNvPr id="521" name="Graphic, Year triangle 2">
              <a:extLst>
                <a:ext uri="{C183D7F6-B498-43B3-948B-1728B52AA6E4}">
                  <adec:decorative xmlns:adec="http://schemas.microsoft.com/office/drawing/2017/decorative" val="1"/>
                </a:ext>
              </a:extLst>
            </p:cNvPr>
            <p:cNvSpPr/>
            <p:nvPr/>
          </p:nvSpPr>
          <p:spPr>
            <a:xfrm>
              <a:off x="5214735" y="3941360"/>
              <a:ext cx="232883" cy="141892"/>
            </a:xfrm>
            <a:prstGeom prst="triangle">
              <a:avLst>
                <a:gd name="adj" fmla="val 50000"/>
              </a:avLst>
            </a:prstGeom>
            <a:solidFill>
              <a:srgbClr val="E87722"/>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cxnSp>
          <p:nvCxnSpPr>
            <p:cNvPr id="527" name="Graphic, Vertical line">
              <a:extLst>
                <a:ext uri="{C183D7F6-B498-43B3-948B-1728B52AA6E4}">
                  <adec:decorative xmlns:adec="http://schemas.microsoft.com/office/drawing/2017/decorative" val="1"/>
                </a:ext>
              </a:extLst>
            </p:cNvPr>
            <p:cNvCxnSpPr/>
            <p:nvPr/>
          </p:nvCxnSpPr>
          <p:spPr>
            <a:xfrm>
              <a:off x="5331176" y="3011512"/>
              <a:ext cx="1" cy="457200"/>
            </a:xfrm>
            <a:prstGeom prst="straightConnector1">
              <a:avLst/>
            </a:prstGeom>
            <a:noFill/>
            <a:ln w="9525" cap="flat" cmpd="sng">
              <a:solidFill>
                <a:srgbClr val="E87722"/>
              </a:solidFill>
              <a:prstDash val="dash"/>
              <a:miter lim="8000"/>
              <a:headEnd type="none" w="sm" len="sm"/>
              <a:tailEnd type="none" w="sm" len="sm"/>
            </a:ln>
          </p:spPr>
        </p:cxnSp>
        <p:sp>
          <p:nvSpPr>
            <p:cNvPr id="523" name="Graphic, Year triangle 1">
              <a:extLst>
                <a:ext uri="{C183D7F6-B498-43B3-948B-1728B52AA6E4}">
                  <adec:decorative xmlns:adec="http://schemas.microsoft.com/office/drawing/2017/decorative" val="1"/>
                </a:ext>
              </a:extLst>
            </p:cNvPr>
            <p:cNvSpPr/>
            <p:nvPr/>
          </p:nvSpPr>
          <p:spPr>
            <a:xfrm rot="10800000">
              <a:off x="6403203" y="3975570"/>
              <a:ext cx="232883" cy="141892"/>
            </a:xfrm>
            <a:prstGeom prst="triangle">
              <a:avLst>
                <a:gd name="adj" fmla="val 50000"/>
              </a:avLst>
            </a:prstGeom>
            <a:solidFill>
              <a:srgbClr val="E87722"/>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cxnSp>
          <p:nvCxnSpPr>
            <p:cNvPr id="530" name="Graphic, Vertical line">
              <a:extLst>
                <a:ext uri="{C183D7F6-B498-43B3-948B-1728B52AA6E4}">
                  <adec:decorative xmlns:adec="http://schemas.microsoft.com/office/drawing/2017/decorative" val="1"/>
                </a:ext>
              </a:extLst>
            </p:cNvPr>
            <p:cNvCxnSpPr/>
            <p:nvPr/>
          </p:nvCxnSpPr>
          <p:spPr>
            <a:xfrm rot="10800000">
              <a:off x="6519644" y="4590110"/>
              <a:ext cx="1" cy="457200"/>
            </a:xfrm>
            <a:prstGeom prst="straightConnector1">
              <a:avLst/>
            </a:prstGeom>
            <a:noFill/>
            <a:ln w="9525" cap="flat" cmpd="sng">
              <a:solidFill>
                <a:srgbClr val="E87722"/>
              </a:solidFill>
              <a:prstDash val="dash"/>
              <a:miter lim="8000"/>
              <a:headEnd type="none" w="sm" len="sm"/>
              <a:tailEnd type="none" w="sm" len="sm"/>
            </a:ln>
          </p:spPr>
        </p:cxnSp>
        <p:sp>
          <p:nvSpPr>
            <p:cNvPr id="522" name="Graphic, Year triangle 1">
              <a:extLst>
                <a:ext uri="{C183D7F6-B498-43B3-948B-1728B52AA6E4}">
                  <adec:decorative xmlns:adec="http://schemas.microsoft.com/office/drawing/2017/decorative" val="1"/>
                </a:ext>
              </a:extLst>
            </p:cNvPr>
            <p:cNvSpPr/>
            <p:nvPr/>
          </p:nvSpPr>
          <p:spPr>
            <a:xfrm rot="10800000">
              <a:off x="9459441" y="3059195"/>
              <a:ext cx="232883" cy="141892"/>
            </a:xfrm>
            <a:prstGeom prst="triangle">
              <a:avLst>
                <a:gd name="adj" fmla="val 50000"/>
              </a:avLst>
            </a:prstGeom>
            <a:solidFill>
              <a:srgbClr val="E87722"/>
            </a:solidFill>
            <a:ln>
              <a:noFill/>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cxnSp>
          <p:nvCxnSpPr>
            <p:cNvPr id="533" name="Graphic, Vertical line">
              <a:extLst>
                <a:ext uri="{C183D7F6-B498-43B3-948B-1728B52AA6E4}">
                  <adec:decorative xmlns:adec="http://schemas.microsoft.com/office/drawing/2017/decorative" val="1"/>
                </a:ext>
              </a:extLst>
            </p:cNvPr>
            <p:cNvCxnSpPr/>
            <p:nvPr/>
          </p:nvCxnSpPr>
          <p:spPr>
            <a:xfrm rot="10800000">
              <a:off x="9575882" y="3667472"/>
              <a:ext cx="1" cy="457200"/>
            </a:xfrm>
            <a:prstGeom prst="straightConnector1">
              <a:avLst/>
            </a:prstGeom>
            <a:noFill/>
            <a:ln w="9525" cap="flat" cmpd="sng">
              <a:solidFill>
                <a:srgbClr val="E87722"/>
              </a:solidFill>
              <a:prstDash val="dash"/>
              <a:miter lim="8000"/>
              <a:headEnd type="none" w="sm" len="sm"/>
              <a:tailEnd type="none" w="sm" len="sm"/>
            </a:ln>
          </p:spPr>
        </p:cxnSp>
      </p:grpSp>
      <p:sp>
        <p:nvSpPr>
          <p:cNvPr id="519" name="Year Text 1"/>
          <p:cNvSpPr/>
          <p:nvPr/>
        </p:nvSpPr>
        <p:spPr>
          <a:xfrm>
            <a:off x="1572929" y="4478515"/>
            <a:ext cx="620903" cy="307775"/>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2014</a:t>
            </a:r>
            <a:endParaRPr sz="1600" b="1" i="0" u="none" strike="noStrike" cap="none">
              <a:solidFill>
                <a:schemeClr val="dk1"/>
              </a:solidFill>
              <a:latin typeface="Arial"/>
              <a:ea typeface="Arial"/>
              <a:cs typeface="Arial"/>
              <a:sym typeface="Arial"/>
            </a:endParaRPr>
          </a:p>
        </p:txBody>
      </p:sp>
      <p:sp>
        <p:nvSpPr>
          <p:cNvPr id="518" name="Milestone 1"/>
          <p:cNvSpPr/>
          <p:nvPr/>
        </p:nvSpPr>
        <p:spPr>
          <a:xfrm>
            <a:off x="217785" y="3298076"/>
            <a:ext cx="3331190" cy="47705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2500"/>
              <a:buFont typeface="Arial"/>
              <a:buNone/>
            </a:pPr>
            <a:r>
              <a:rPr lang="en-US" sz="2500" b="0" i="0" u="none" strike="noStrike" cap="none">
                <a:solidFill>
                  <a:schemeClr val="dk1"/>
                </a:solidFill>
                <a:latin typeface="Arial"/>
                <a:ea typeface="Arial"/>
                <a:cs typeface="Arial"/>
                <a:sym typeface="Arial"/>
              </a:rPr>
              <a:t>MILESTONE</a:t>
            </a:r>
            <a:endParaRPr sz="2500" b="0" i="0" u="none" strike="noStrike" cap="none">
              <a:solidFill>
                <a:schemeClr val="dk1"/>
              </a:solidFill>
              <a:latin typeface="Arial"/>
              <a:ea typeface="Arial"/>
              <a:cs typeface="Arial"/>
              <a:sym typeface="Arial"/>
            </a:endParaRPr>
          </a:p>
        </p:txBody>
      </p:sp>
      <p:sp>
        <p:nvSpPr>
          <p:cNvPr id="526" name="Year Text 2"/>
          <p:cNvSpPr/>
          <p:nvPr/>
        </p:nvSpPr>
        <p:spPr>
          <a:xfrm>
            <a:off x="5020725" y="3568763"/>
            <a:ext cx="620903" cy="307775"/>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2016</a:t>
            </a:r>
            <a:endParaRPr sz="1600" b="1" i="0" u="none" strike="noStrike" cap="none">
              <a:solidFill>
                <a:schemeClr val="dk1"/>
              </a:solidFill>
              <a:latin typeface="Arial"/>
              <a:ea typeface="Arial"/>
              <a:cs typeface="Arial"/>
              <a:sym typeface="Arial"/>
            </a:endParaRPr>
          </a:p>
        </p:txBody>
      </p:sp>
      <p:sp>
        <p:nvSpPr>
          <p:cNvPr id="525" name="Milestone 2"/>
          <p:cNvSpPr/>
          <p:nvPr/>
        </p:nvSpPr>
        <p:spPr>
          <a:xfrm>
            <a:off x="3665581" y="2388324"/>
            <a:ext cx="3331190" cy="47705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2500"/>
              <a:buFont typeface="Arial"/>
              <a:buNone/>
            </a:pPr>
            <a:r>
              <a:rPr lang="en-US" sz="2500" b="0" i="0" u="none" strike="noStrike" cap="none">
                <a:solidFill>
                  <a:schemeClr val="dk1"/>
                </a:solidFill>
                <a:latin typeface="Arial"/>
                <a:ea typeface="Arial"/>
                <a:cs typeface="Arial"/>
                <a:sym typeface="Arial"/>
              </a:rPr>
              <a:t>MILESTONE</a:t>
            </a:r>
            <a:endParaRPr sz="2500" b="0" i="0" u="none" strike="noStrike" cap="none">
              <a:solidFill>
                <a:schemeClr val="dk1"/>
              </a:solidFill>
              <a:latin typeface="Arial"/>
              <a:ea typeface="Arial"/>
              <a:cs typeface="Arial"/>
              <a:sym typeface="Arial"/>
            </a:endParaRPr>
          </a:p>
        </p:txBody>
      </p:sp>
      <p:sp>
        <p:nvSpPr>
          <p:cNvPr id="529" name="Year Text 3"/>
          <p:cNvSpPr/>
          <p:nvPr/>
        </p:nvSpPr>
        <p:spPr>
          <a:xfrm>
            <a:off x="6209193" y="4182284"/>
            <a:ext cx="620903" cy="307775"/>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US" sz="1600" b="1" i="0" u="none" strike="noStrike" cap="none">
                <a:solidFill>
                  <a:schemeClr val="dk1"/>
                </a:solidFill>
                <a:latin typeface="Arial"/>
                <a:ea typeface="Arial"/>
                <a:cs typeface="Arial"/>
                <a:sym typeface="Arial"/>
              </a:rPr>
              <a:t>2018</a:t>
            </a:r>
            <a:endParaRPr sz="1600" b="1" i="0" u="none" strike="noStrike" cap="none">
              <a:solidFill>
                <a:schemeClr val="dk1"/>
              </a:solidFill>
              <a:latin typeface="Arial"/>
              <a:ea typeface="Arial"/>
              <a:cs typeface="Arial"/>
              <a:sym typeface="Arial"/>
            </a:endParaRPr>
          </a:p>
        </p:txBody>
      </p:sp>
      <p:sp>
        <p:nvSpPr>
          <p:cNvPr id="528" name="Milestone 3"/>
          <p:cNvSpPr/>
          <p:nvPr/>
        </p:nvSpPr>
        <p:spPr>
          <a:xfrm>
            <a:off x="4854049" y="5193446"/>
            <a:ext cx="3331190" cy="47705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2500"/>
              <a:buFont typeface="Arial"/>
              <a:buNone/>
            </a:pPr>
            <a:r>
              <a:rPr lang="en-US" sz="2500" b="0" i="0" u="none" strike="noStrike" cap="none">
                <a:solidFill>
                  <a:schemeClr val="dk1"/>
                </a:solidFill>
                <a:latin typeface="Arial"/>
                <a:ea typeface="Arial"/>
                <a:cs typeface="Arial"/>
                <a:sym typeface="Arial"/>
              </a:rPr>
              <a:t>MILESTONE</a:t>
            </a:r>
            <a:endParaRPr sz="2500" b="0" i="0" u="none" strike="noStrike" cap="none">
              <a:solidFill>
                <a:schemeClr val="dk1"/>
              </a:solidFill>
              <a:latin typeface="Arial"/>
              <a:ea typeface="Arial"/>
              <a:cs typeface="Arial"/>
              <a:sym typeface="Arial"/>
            </a:endParaRPr>
          </a:p>
        </p:txBody>
      </p:sp>
      <p:sp>
        <p:nvSpPr>
          <p:cNvPr id="532" name="Year Text 4"/>
          <p:cNvSpPr/>
          <p:nvPr/>
        </p:nvSpPr>
        <p:spPr>
          <a:xfrm>
            <a:off x="9265431" y="3259646"/>
            <a:ext cx="620903" cy="307775"/>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accent1"/>
              </a:buClr>
              <a:buSzPts val="1400"/>
              <a:buFont typeface="Arial"/>
              <a:buNone/>
            </a:pPr>
            <a:r>
              <a:rPr lang="en-US" sz="1600" b="1" i="0" u="none" strike="noStrike" cap="none">
                <a:solidFill>
                  <a:schemeClr val="accent1"/>
                </a:solidFill>
                <a:latin typeface="Arial"/>
                <a:ea typeface="Arial"/>
                <a:cs typeface="Arial"/>
                <a:sym typeface="Arial"/>
              </a:rPr>
              <a:t>2019</a:t>
            </a:r>
            <a:endParaRPr sz="1600" b="1" i="0" u="none" strike="noStrike" cap="none">
              <a:solidFill>
                <a:schemeClr val="accent1"/>
              </a:solidFill>
              <a:latin typeface="Arial"/>
              <a:ea typeface="Arial"/>
              <a:cs typeface="Arial"/>
              <a:sym typeface="Arial"/>
            </a:endParaRPr>
          </a:p>
        </p:txBody>
      </p:sp>
      <p:sp>
        <p:nvSpPr>
          <p:cNvPr id="531" name="Milestone 4"/>
          <p:cNvSpPr/>
          <p:nvPr/>
        </p:nvSpPr>
        <p:spPr>
          <a:xfrm>
            <a:off x="7910287" y="4270808"/>
            <a:ext cx="3331190" cy="477052"/>
          </a:xfrm>
          <a:prstGeom prst="rect">
            <a:avLst/>
          </a:prstGeom>
          <a:noFill/>
          <a:ln>
            <a:noFill/>
          </a:ln>
        </p:spPr>
        <p:txBody>
          <a:bodyPr spcFirstLastPara="1" wrap="square" lIns="45700" tIns="45700" rIns="45700" bIns="45700" anchor="t" anchorCtr="0">
            <a:noAutofit/>
          </a:bodyPr>
          <a:lstStyle/>
          <a:p>
            <a:pPr marL="0" marR="0" lvl="0" indent="0" algn="ctr" rtl="0">
              <a:lnSpc>
                <a:spcPct val="100000"/>
              </a:lnSpc>
              <a:spcBef>
                <a:spcPts val="0"/>
              </a:spcBef>
              <a:spcAft>
                <a:spcPts val="0"/>
              </a:spcAft>
              <a:buClr>
                <a:schemeClr val="dk1"/>
              </a:buClr>
              <a:buSzPts val="2500"/>
              <a:buFont typeface="Arial"/>
              <a:buNone/>
            </a:pPr>
            <a:r>
              <a:rPr lang="en-US" sz="2500" b="0" i="0" u="none" strike="noStrike" cap="none">
                <a:solidFill>
                  <a:schemeClr val="dk1"/>
                </a:solidFill>
                <a:latin typeface="Arial"/>
                <a:ea typeface="Arial"/>
                <a:cs typeface="Arial"/>
                <a:sym typeface="Arial"/>
              </a:rPr>
              <a:t>MILESTONE</a:t>
            </a:r>
            <a:endParaRPr sz="2500" b="0" i="0" u="none" strike="noStrike" cap="none">
              <a:solidFill>
                <a:schemeClr val="dk1"/>
              </a:solidFill>
              <a:latin typeface="Arial"/>
              <a:ea typeface="Arial"/>
              <a:cs typeface="Arial"/>
              <a:sym typeface="Aria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38"/>
        <p:cNvGrpSpPr/>
        <p:nvPr/>
      </p:nvGrpSpPr>
      <p:grpSpPr>
        <a:xfrm>
          <a:off x="0" y="0"/>
          <a:ext cx="0" cy="0"/>
          <a:chOff x="0" y="0"/>
          <a:chExt cx="0" cy="0"/>
        </a:xfrm>
      </p:grpSpPr>
      <p:sp>
        <p:nvSpPr>
          <p:cNvPr id="549" name="Title"/>
          <p:cNvSpPr txBox="1">
            <a:spLocks noGrp="1"/>
          </p:cNvSpPr>
          <p:nvPr>
            <p:ph type="title"/>
          </p:nvPr>
        </p:nvSpPr>
        <p:spPr>
          <a:xfrm>
            <a:off x="7292659" y="1150863"/>
            <a:ext cx="3270250" cy="1540041"/>
          </a:xfrm>
          <a:prstGeom prst="rect">
            <a:avLst/>
          </a:prstGeom>
          <a:noFill/>
          <a:ln>
            <a:noFill/>
          </a:ln>
        </p:spPr>
        <p:txBody>
          <a:bodyPr spcFirstLastPara="1" wrap="square" lIns="91425" tIns="45700" rIns="91425" bIns="45700" anchor="ctr" anchorCtr="0">
            <a:normAutofit/>
          </a:bodyPr>
          <a:lstStyle/>
          <a:p>
            <a:pPr lvl="0">
              <a:lnSpc>
                <a:spcPct val="100000"/>
              </a:lnSpc>
              <a:buClr>
                <a:schemeClr val="accent1"/>
              </a:buClr>
              <a:buSzPts val="2500"/>
            </a:pPr>
            <a:r>
              <a:rPr lang="en-US" sz="2500" dirty="0">
                <a:solidFill>
                  <a:schemeClr val="accent1"/>
                </a:solidFill>
                <a:latin typeface="Arial"/>
                <a:cs typeface="Arial"/>
              </a:rPr>
              <a:t>PLACE A SHORT </a:t>
            </a:r>
            <a:br>
              <a:rPr lang="en-US" sz="2500" dirty="0">
                <a:solidFill>
                  <a:srgbClr val="000000"/>
                </a:solidFill>
                <a:latin typeface="Arial"/>
                <a:cs typeface="Arial"/>
              </a:rPr>
            </a:br>
            <a:r>
              <a:rPr lang="en-US" sz="2500" dirty="0">
                <a:solidFill>
                  <a:schemeClr val="accent1"/>
                </a:solidFill>
                <a:latin typeface="Arial"/>
                <a:cs typeface="Arial"/>
              </a:rPr>
              <a:t>HEADER HERE. 1</a:t>
            </a:r>
            <a:endParaRPr lang="en-US" sz="2500" dirty="0">
              <a:solidFill>
                <a:srgbClr val="000000"/>
              </a:solidFill>
              <a:latin typeface="Arial"/>
              <a:cs typeface="Arial"/>
            </a:endParaRPr>
          </a:p>
        </p:txBody>
      </p:sp>
      <p:sp>
        <p:nvSpPr>
          <p:cNvPr id="2" name="Text">
            <a:extLst>
              <a:ext uri="{FF2B5EF4-FFF2-40B4-BE49-F238E27FC236}">
                <a16:creationId xmlns:a16="http://schemas.microsoft.com/office/drawing/2014/main" id="{5BB27E5C-C177-4041-BAE0-C350B56F2D3B}"/>
              </a:ext>
            </a:extLst>
          </p:cNvPr>
          <p:cNvSpPr>
            <a:spLocks noGrp="1"/>
          </p:cNvSpPr>
          <p:nvPr>
            <p:ph type="body" sz="quarter" idx="10"/>
          </p:nvPr>
        </p:nvSpPr>
        <p:spPr>
          <a:xfrm>
            <a:off x="7292659" y="2553940"/>
            <a:ext cx="3714432" cy="3348748"/>
          </a:xfrm>
        </p:spPr>
        <p:txBody>
          <a:bodyPr>
            <a:noAutofit/>
          </a:bodyPr>
          <a:lstStyle/>
          <a:p>
            <a:r>
              <a:rPr lang="en-US" sz="2400" dirty="0">
                <a:solidFill>
                  <a:srgbClr val="585C5E"/>
                </a:solidFill>
                <a:latin typeface="Arial"/>
                <a:ea typeface="Arial"/>
                <a:cs typeface="Arial"/>
                <a:sym typeface="Arial"/>
              </a:rPr>
              <a:t>Lorem ipsum dolor sit </a:t>
            </a:r>
            <a:r>
              <a:rPr lang="en-US" sz="2400" dirty="0" err="1">
                <a:solidFill>
                  <a:srgbClr val="585C5E"/>
                </a:solidFill>
                <a:latin typeface="Arial"/>
                <a:ea typeface="Arial"/>
                <a:cs typeface="Arial"/>
                <a:sym typeface="Arial"/>
              </a:rPr>
              <a:t>amet</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consectetuer</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adipiscing</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elit</a:t>
            </a:r>
            <a:r>
              <a:rPr lang="en-US" sz="2400" dirty="0">
                <a:solidFill>
                  <a:srgbClr val="585C5E"/>
                </a:solidFill>
                <a:latin typeface="Arial"/>
                <a:ea typeface="Arial"/>
                <a:cs typeface="Arial"/>
                <a:sym typeface="Arial"/>
              </a:rPr>
              <a:t>, sed diam </a:t>
            </a:r>
            <a:r>
              <a:rPr lang="en-US" sz="2400" dirty="0" err="1">
                <a:solidFill>
                  <a:srgbClr val="585C5E"/>
                </a:solidFill>
                <a:latin typeface="Arial"/>
                <a:ea typeface="Arial"/>
                <a:cs typeface="Arial"/>
                <a:sym typeface="Arial"/>
              </a:rPr>
              <a:t>nonummy</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nibh</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euismod</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tincidunt</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ut</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laoreet</a:t>
            </a:r>
            <a:r>
              <a:rPr lang="en-US" sz="2400" dirty="0">
                <a:solidFill>
                  <a:srgbClr val="585C5E"/>
                </a:solidFill>
                <a:latin typeface="Arial"/>
                <a:ea typeface="Arial"/>
                <a:cs typeface="Arial"/>
                <a:sym typeface="Arial"/>
              </a:rPr>
              <a:t> dolore magna </a:t>
            </a:r>
            <a:r>
              <a:rPr lang="en-US" sz="2400" dirty="0" err="1">
                <a:solidFill>
                  <a:srgbClr val="585C5E"/>
                </a:solidFill>
                <a:latin typeface="Arial"/>
                <a:ea typeface="Arial"/>
                <a:cs typeface="Arial"/>
                <a:sym typeface="Arial"/>
              </a:rPr>
              <a:t>aliquam</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erat</a:t>
            </a:r>
            <a:r>
              <a:rPr lang="en-US" sz="2400" dirty="0">
                <a:solidFill>
                  <a:srgbClr val="585C5E"/>
                </a:solidFill>
                <a:latin typeface="Arial"/>
                <a:ea typeface="Arial"/>
                <a:cs typeface="Arial"/>
                <a:sym typeface="Arial"/>
              </a:rPr>
              <a:t> </a:t>
            </a:r>
            <a:r>
              <a:rPr lang="en-US" sz="2400" dirty="0" err="1">
                <a:solidFill>
                  <a:srgbClr val="585C5E"/>
                </a:solidFill>
                <a:latin typeface="Arial"/>
                <a:ea typeface="Arial"/>
                <a:cs typeface="Arial"/>
                <a:sym typeface="Arial"/>
              </a:rPr>
              <a:t>volutpat</a:t>
            </a:r>
            <a:r>
              <a:rPr lang="en-US" sz="2400" dirty="0">
                <a:solidFill>
                  <a:srgbClr val="585C5E"/>
                </a:solidFill>
                <a:latin typeface="Arial"/>
                <a:ea typeface="Arial"/>
                <a:cs typeface="Arial"/>
                <a:sym typeface="Arial"/>
              </a:rPr>
              <a:t>. </a:t>
            </a:r>
            <a:endParaRPr lang="en-US" sz="2400" dirty="0">
              <a:solidFill>
                <a:srgbClr val="000000"/>
              </a:solidFill>
              <a:latin typeface="Arial"/>
              <a:ea typeface="Arial"/>
              <a:cs typeface="Arial"/>
              <a:sym typeface="Arial"/>
            </a:endParaRPr>
          </a:p>
        </p:txBody>
      </p:sp>
      <p:grpSp>
        <p:nvGrpSpPr>
          <p:cNvPr id="7" name="Graphic" descr="Stratified triangle similar to Maslov's Hierarchy of Needs is made up of four segments. The bottom orange segment reads &quot;Example text&quot;, the next dark gray segment reads &quot;Example text,&quot; the next maroon segment reads &quot;Example text,&quot; and the smallest top segment is white and reads &quot;Text.&quot;">
            <a:extLst>
              <a:ext uri="{FF2B5EF4-FFF2-40B4-BE49-F238E27FC236}">
                <a16:creationId xmlns:a16="http://schemas.microsoft.com/office/drawing/2014/main" id="{C22D664C-EFE6-7598-0080-0810D3BCAF69}"/>
              </a:ext>
            </a:extLst>
          </p:cNvPr>
          <p:cNvGrpSpPr/>
          <p:nvPr/>
        </p:nvGrpSpPr>
        <p:grpSpPr>
          <a:xfrm>
            <a:off x="417007" y="885863"/>
            <a:ext cx="5873361" cy="5016825"/>
            <a:chOff x="417007" y="885863"/>
            <a:chExt cx="5873361" cy="5016825"/>
          </a:xfrm>
        </p:grpSpPr>
        <p:sp>
          <p:nvSpPr>
            <p:cNvPr id="548" name="Graphic, Border">
              <a:extLst>
                <a:ext uri="{C183D7F6-B498-43B3-948B-1728B52AA6E4}">
                  <adec:decorative xmlns:adec="http://schemas.microsoft.com/office/drawing/2017/decorative" val="1"/>
                </a:ext>
              </a:extLst>
            </p:cNvPr>
            <p:cNvSpPr/>
            <p:nvPr/>
          </p:nvSpPr>
          <p:spPr>
            <a:xfrm>
              <a:off x="417007" y="885863"/>
              <a:ext cx="5873361" cy="5016825"/>
            </a:xfrm>
            <a:prstGeom prst="triangle">
              <a:avLst>
                <a:gd name="adj" fmla="val 50000"/>
              </a:avLst>
            </a:prstGeom>
            <a:noFill/>
            <a:ln w="9525" cap="flat" cmpd="sng">
              <a:solidFill>
                <a:schemeClr val="accent2"/>
              </a:solidFill>
              <a:prstDash val="dash"/>
              <a:miter lim="800000"/>
              <a:headEnd type="none" w="sm" len="sm"/>
              <a:tailEnd type="none" w="sm" len="sm"/>
            </a:ln>
          </p:spPr>
          <p:txBody>
            <a:bodyPr spcFirstLastPara="1" wrap="square" lIns="45700" tIns="45700" rIns="45700" bIns="45700" anchor="ctr"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540" name="Graphic, Level 1"/>
            <p:cNvSpPr/>
            <p:nvPr/>
          </p:nvSpPr>
          <p:spPr>
            <a:xfrm>
              <a:off x="2660021" y="1042192"/>
              <a:ext cx="1387332" cy="1193404"/>
            </a:xfrm>
            <a:prstGeom prst="trapezoid">
              <a:avLst>
                <a:gd name="adj" fmla="val 58125"/>
              </a:avLst>
            </a:prstGeom>
            <a:solidFill>
              <a:srgbClr val="FFFFFF"/>
            </a:solidFill>
            <a:ln w="25400" cap="flat" cmpd="sng">
              <a:solidFill>
                <a:schemeClr val="accen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2" name="Graphic, Level 2"/>
            <p:cNvSpPr/>
            <p:nvPr/>
          </p:nvSpPr>
          <p:spPr>
            <a:xfrm>
              <a:off x="1966355" y="2235596"/>
              <a:ext cx="2774664" cy="1193404"/>
            </a:xfrm>
            <a:prstGeom prst="trapezoid">
              <a:avLst>
                <a:gd name="adj" fmla="val 58125"/>
              </a:avLst>
            </a:prstGeom>
            <a:solidFill>
              <a:schemeClr val="dk1"/>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544" name="Graphic, Level 3"/>
            <p:cNvSpPr/>
            <p:nvPr/>
          </p:nvSpPr>
          <p:spPr>
            <a:xfrm>
              <a:off x="1272689" y="3429000"/>
              <a:ext cx="4161996" cy="1193404"/>
            </a:xfrm>
            <a:prstGeom prst="trapezoid">
              <a:avLst>
                <a:gd name="adj" fmla="val 58125"/>
              </a:avLst>
            </a:prstGeom>
            <a:solidFill>
              <a:srgbClr val="3A3C3D"/>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3A3C3D"/>
                </a:solidFill>
                <a:latin typeface="Arial"/>
                <a:ea typeface="Arial"/>
                <a:cs typeface="Arial"/>
                <a:sym typeface="Arial"/>
              </a:endParaRPr>
            </a:p>
          </p:txBody>
        </p:sp>
        <p:sp>
          <p:nvSpPr>
            <p:cNvPr id="546" name="Graphic, Level 4"/>
            <p:cNvSpPr/>
            <p:nvPr/>
          </p:nvSpPr>
          <p:spPr>
            <a:xfrm>
              <a:off x="579023" y="4622404"/>
              <a:ext cx="5549329" cy="1193404"/>
            </a:xfrm>
            <a:prstGeom prst="trapezoid">
              <a:avLst>
                <a:gd name="adj" fmla="val 58125"/>
              </a:avLst>
            </a:prstGeom>
            <a:solidFill>
              <a:schemeClr val="accent2"/>
            </a:solidFill>
            <a:ln w="2540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grpSp>
      <p:sp>
        <p:nvSpPr>
          <p:cNvPr id="4" name="Example Text 1">
            <a:extLst>
              <a:ext uri="{FF2B5EF4-FFF2-40B4-BE49-F238E27FC236}">
                <a16:creationId xmlns:a16="http://schemas.microsoft.com/office/drawing/2014/main" id="{FDFD7EE4-30DA-45D7-B7B0-197FED61D619}"/>
              </a:ext>
            </a:extLst>
          </p:cNvPr>
          <p:cNvSpPr>
            <a:spLocks noGrp="1"/>
          </p:cNvSpPr>
          <p:nvPr>
            <p:ph type="body" sz="quarter" idx="4294967295"/>
          </p:nvPr>
        </p:nvSpPr>
        <p:spPr>
          <a:xfrm>
            <a:off x="1982086" y="1627197"/>
            <a:ext cx="2743200" cy="293687"/>
          </a:xfrm>
        </p:spPr>
        <p:txBody>
          <a:bodyPr>
            <a:noAutofit/>
          </a:bodyPr>
          <a:lstStyle/>
          <a:p>
            <a:pPr marL="0" lvl="0" indent="0" algn="ctr">
              <a:spcBef>
                <a:spcPts val="0"/>
              </a:spcBef>
              <a:buClr>
                <a:srgbClr val="002060"/>
              </a:buClr>
              <a:buSzPts val="1600"/>
              <a:buNone/>
            </a:pPr>
            <a:r>
              <a:rPr lang="en-US" sz="1600" b="1" dirty="0">
                <a:solidFill>
                  <a:srgbClr val="3A3C3D"/>
                </a:solidFill>
                <a:latin typeface="Arial"/>
                <a:ea typeface="Arial"/>
                <a:cs typeface="Arial"/>
                <a:sym typeface="Arial"/>
              </a:rPr>
              <a:t>TEXT</a:t>
            </a:r>
          </a:p>
        </p:txBody>
      </p:sp>
      <p:sp>
        <p:nvSpPr>
          <p:cNvPr id="543" name="Example 2"/>
          <p:cNvSpPr txBox="1"/>
          <p:nvPr/>
        </p:nvSpPr>
        <p:spPr>
          <a:xfrm>
            <a:off x="2451921" y="2235596"/>
            <a:ext cx="1803531" cy="1193404"/>
          </a:xfrm>
          <a:prstGeom prst="rect">
            <a:avLst/>
          </a:prstGeom>
          <a:noFill/>
          <a:ln>
            <a:noFill/>
          </a:ln>
        </p:spPr>
        <p:txBody>
          <a:bodyPr spcFirstLastPara="1" wrap="square" lIns="17775" tIns="17775" rIns="17775" bIns="17775" anchor="ctr" anchorCtr="0">
            <a:noAutofit/>
          </a:bodyPr>
          <a:lstStyle/>
          <a:p>
            <a:pPr marL="0" marR="0" lvl="0" indent="0" algn="ctr" rtl="0">
              <a:lnSpc>
                <a:spcPct val="90000"/>
              </a:lnSpc>
              <a:spcBef>
                <a:spcPts val="0"/>
              </a:spcBef>
              <a:spcAft>
                <a:spcPts val="0"/>
              </a:spcAft>
              <a:buClr>
                <a:schemeClr val="lt1"/>
              </a:buClr>
              <a:buSzPts val="1400"/>
              <a:buFont typeface="Arial"/>
              <a:buNone/>
            </a:pPr>
            <a:r>
              <a:rPr lang="en-US" sz="1400" b="1" i="0" u="none" strike="noStrike" cap="none" dirty="0">
                <a:solidFill>
                  <a:schemeClr val="lt1"/>
                </a:solidFill>
                <a:latin typeface="Arial"/>
                <a:ea typeface="Arial"/>
                <a:cs typeface="Arial"/>
                <a:sym typeface="Arial"/>
              </a:rPr>
              <a:t>EXAMPLE TEXT</a:t>
            </a:r>
            <a:endParaRPr sz="1400" b="0" i="0" u="none" strike="noStrike" cap="none" dirty="0">
              <a:solidFill>
                <a:srgbClr val="000000"/>
              </a:solidFill>
              <a:latin typeface="Arial"/>
              <a:ea typeface="Arial"/>
              <a:cs typeface="Arial"/>
              <a:sym typeface="Arial"/>
            </a:endParaRPr>
          </a:p>
        </p:txBody>
      </p:sp>
      <p:sp>
        <p:nvSpPr>
          <p:cNvPr id="5" name="Example Text 3">
            <a:extLst>
              <a:ext uri="{FF2B5EF4-FFF2-40B4-BE49-F238E27FC236}">
                <a16:creationId xmlns:a16="http://schemas.microsoft.com/office/drawing/2014/main" id="{479D4333-9831-4EC8-B2DE-5A2573175AA1}"/>
              </a:ext>
            </a:extLst>
          </p:cNvPr>
          <p:cNvSpPr>
            <a:spLocks noGrp="1"/>
          </p:cNvSpPr>
          <p:nvPr>
            <p:ph type="body" sz="quarter" idx="4294967295"/>
          </p:nvPr>
        </p:nvSpPr>
        <p:spPr>
          <a:xfrm>
            <a:off x="1454241" y="3766741"/>
            <a:ext cx="3798888" cy="423863"/>
          </a:xfrm>
        </p:spPr>
        <p:txBody>
          <a:bodyPr>
            <a:normAutofit/>
          </a:bodyPr>
          <a:lstStyle/>
          <a:p>
            <a:pPr marL="50800" indent="0" algn="ctr">
              <a:buNone/>
            </a:pPr>
            <a:r>
              <a:rPr lang="en-US" sz="1400" b="1" dirty="0">
                <a:solidFill>
                  <a:schemeClr val="lt1"/>
                </a:solidFill>
                <a:latin typeface="Arial"/>
                <a:ea typeface="Arial"/>
                <a:cs typeface="Arial"/>
                <a:sym typeface="Arial"/>
              </a:rPr>
              <a:t>EXAMPLE TEXT</a:t>
            </a:r>
            <a:endParaRPr lang="en-US" sz="1400" dirty="0">
              <a:latin typeface="Arial"/>
              <a:ea typeface="Arial"/>
              <a:cs typeface="Arial"/>
              <a:sym typeface="Arial"/>
            </a:endParaRPr>
          </a:p>
        </p:txBody>
      </p:sp>
      <p:sp>
        <p:nvSpPr>
          <p:cNvPr id="3" name="Example Text 4">
            <a:extLst>
              <a:ext uri="{FF2B5EF4-FFF2-40B4-BE49-F238E27FC236}">
                <a16:creationId xmlns:a16="http://schemas.microsoft.com/office/drawing/2014/main" id="{21D2E2AB-9C7C-4DE1-82CA-7E236463854C}"/>
              </a:ext>
            </a:extLst>
          </p:cNvPr>
          <p:cNvSpPr>
            <a:spLocks noGrp="1"/>
          </p:cNvSpPr>
          <p:nvPr>
            <p:ph sz="quarter" idx="11"/>
          </p:nvPr>
        </p:nvSpPr>
        <p:spPr>
          <a:xfrm>
            <a:off x="523173" y="4965573"/>
            <a:ext cx="5661025" cy="544512"/>
          </a:xfrm>
        </p:spPr>
        <p:txBody>
          <a:bodyPr>
            <a:normAutofit/>
          </a:bodyPr>
          <a:lstStyle/>
          <a:p>
            <a:pPr algn="ctr"/>
            <a:r>
              <a:rPr lang="en-US" sz="1400" b="1" dirty="0">
                <a:solidFill>
                  <a:schemeClr val="lt1"/>
                </a:solidFill>
                <a:latin typeface="Arial"/>
                <a:ea typeface="Arial"/>
                <a:cs typeface="Arial"/>
                <a:sym typeface="Arial"/>
              </a:rPr>
              <a:t>EXAMPLE TEXT</a:t>
            </a:r>
            <a:endParaRPr lang="en-US" sz="1400" dirty="0">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9"/>
        <p:cNvGrpSpPr/>
        <p:nvPr/>
      </p:nvGrpSpPr>
      <p:grpSpPr>
        <a:xfrm>
          <a:off x="0" y="0"/>
          <a:ext cx="0" cy="0"/>
          <a:chOff x="0" y="0"/>
          <a:chExt cx="0" cy="0"/>
        </a:xfrm>
      </p:grpSpPr>
      <p:sp>
        <p:nvSpPr>
          <p:cNvPr id="84" name="Orange Bar">
            <a:extLst>
              <a:ext uri="{C183D7F6-B498-43B3-948B-1728B52AA6E4}">
                <adec:decorative xmlns:adec="http://schemas.microsoft.com/office/drawing/2017/decorative" val="1"/>
              </a:ext>
            </a:extLst>
          </p:cNvPr>
          <p:cNvSpPr/>
          <p:nvPr/>
        </p:nvSpPr>
        <p:spPr>
          <a:xfrm>
            <a:off x="0" y="0"/>
            <a:ext cx="12192000" cy="829056"/>
          </a:xfrm>
          <a:prstGeom prst="rect">
            <a:avLst/>
          </a:prstGeom>
          <a:solidFill>
            <a:schemeClr val="accent2"/>
          </a:solidFill>
          <a:ln>
            <a:noFill/>
          </a:ln>
        </p:spPr>
        <p:txBody>
          <a:bodyPr spcFirstLastPara="1" wrap="square" lIns="45700" tIns="45700" rIns="45700" bIns="45700" anchor="ctr" anchorCtr="0">
            <a:noAutofit/>
          </a:bodyPr>
          <a:lstStyle/>
          <a:p>
            <a:pPr marL="0" marR="0" lvl="0" indent="0" algn="ctr"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80" name="Title"/>
          <p:cNvSpPr txBox="1">
            <a:spLocks noGrp="1"/>
          </p:cNvSpPr>
          <p:nvPr>
            <p:ph type="title"/>
          </p:nvPr>
        </p:nvSpPr>
        <p:spPr>
          <a:xfrm>
            <a:off x="236311" y="34596"/>
            <a:ext cx="10515600" cy="1325563"/>
          </a:xfrm>
          <a:prstGeom prst="rect">
            <a:avLst/>
          </a:prstGeom>
          <a:noFill/>
          <a:ln>
            <a:noFill/>
          </a:ln>
        </p:spPr>
        <p:txBody>
          <a:bodyPr spcFirstLastPara="1" wrap="square" lIns="91425" tIns="45700" rIns="91425" bIns="45700" anchor="ctr" anchorCtr="0">
            <a:normAutofit/>
          </a:bodyPr>
          <a:lstStyle/>
          <a:p>
            <a:pPr lvl="0">
              <a:buClr>
                <a:schemeClr val="lt1"/>
              </a:buClr>
              <a:buSzPts val="4000"/>
            </a:pPr>
            <a:r>
              <a:rPr lang="en-US" sz="3600" dirty="0">
                <a:solidFill>
                  <a:schemeClr val="lt1"/>
                </a:solidFill>
              </a:rPr>
              <a:t>KEEP YOUR PRESENTATION ACCESSIBLE (2)</a:t>
            </a:r>
          </a:p>
        </p:txBody>
      </p:sp>
      <p:sp>
        <p:nvSpPr>
          <p:cNvPr id="2" name="Text">
            <a:extLst>
              <a:ext uri="{FF2B5EF4-FFF2-40B4-BE49-F238E27FC236}">
                <a16:creationId xmlns:a16="http://schemas.microsoft.com/office/drawing/2014/main" id="{26F83300-743B-46F0-AB66-5F7B1031FD27}"/>
              </a:ext>
            </a:extLst>
          </p:cNvPr>
          <p:cNvSpPr>
            <a:spLocks noGrp="1"/>
          </p:cNvSpPr>
          <p:nvPr>
            <p:ph type="body" sz="quarter" idx="10"/>
          </p:nvPr>
        </p:nvSpPr>
        <p:spPr>
          <a:xfrm>
            <a:off x="3111706" y="1345871"/>
            <a:ext cx="8687635" cy="4899042"/>
          </a:xfrm>
        </p:spPr>
        <p:txBody>
          <a:bodyPr/>
          <a:lstStyle/>
          <a:p>
            <a:pPr marL="342900" indent="-342900">
              <a:lnSpc>
                <a:spcPct val="100000"/>
              </a:lnSpc>
              <a:spcBef>
                <a:spcPts val="1400"/>
              </a:spcBef>
              <a:buClr>
                <a:srgbClr val="585C5E"/>
              </a:buClr>
              <a:buSzPts val="1800"/>
            </a:pPr>
            <a:r>
              <a:rPr lang="en-US" sz="2000" b="1" i="0" u="none" strike="noStrike" cap="none" dirty="0">
                <a:solidFill>
                  <a:srgbClr val="3A3C3D"/>
                </a:solidFill>
                <a:latin typeface="Arial" panose="020B0604020202020204" pitchFamily="34" charset="0"/>
                <a:ea typeface="Arial"/>
                <a:cs typeface="Arial" panose="020B0604020202020204" pitchFamily="34" charset="0"/>
                <a:sym typeface="Arial"/>
              </a:rPr>
              <a:t>Keep type </a:t>
            </a:r>
            <a:r>
              <a:rPr lang="en-US" sz="2000" i="0" u="none" strike="noStrike" cap="none" dirty="0">
                <a:solidFill>
                  <a:srgbClr val="3A3C3D"/>
                </a:solidFill>
                <a:latin typeface="Arial" panose="020B0604020202020204" pitchFamily="34" charset="0"/>
                <a:ea typeface="Arial"/>
                <a:cs typeface="Arial" panose="020B0604020202020204" pitchFamily="34" charset="0"/>
                <a:sym typeface="Arial"/>
              </a:rPr>
              <a:t>over 18 points and at </a:t>
            </a:r>
            <a:r>
              <a:rPr lang="en-US" sz="2000" b="1" i="0" u="none" strike="noStrike" cap="none" dirty="0">
                <a:solidFill>
                  <a:srgbClr val="3A3C3D"/>
                </a:solidFill>
                <a:latin typeface="Arial" panose="020B0604020202020204" pitchFamily="34" charset="0"/>
                <a:ea typeface="Arial"/>
                <a:cs typeface="Arial" panose="020B0604020202020204" pitchFamily="34" charset="0"/>
                <a:sym typeface="Arial"/>
              </a:rPr>
              <a:t>over 24 points</a:t>
            </a:r>
            <a:r>
              <a:rPr lang="en-US" sz="2000" i="0" u="none" strike="noStrike" cap="none" dirty="0">
                <a:solidFill>
                  <a:srgbClr val="3A3C3D"/>
                </a:solidFill>
                <a:latin typeface="Arial" panose="020B0604020202020204" pitchFamily="34" charset="0"/>
                <a:ea typeface="Arial"/>
                <a:cs typeface="Arial" panose="020B0604020202020204" pitchFamily="34" charset="0"/>
                <a:sym typeface="Arial"/>
              </a:rPr>
              <a:t> if at all possible.</a:t>
            </a:r>
          </a:p>
          <a:p>
            <a:pPr marL="342900" indent="-342900">
              <a:lnSpc>
                <a:spcPct val="100000"/>
              </a:lnSpc>
              <a:spcBef>
                <a:spcPts val="1400"/>
              </a:spcBef>
              <a:buClr>
                <a:srgbClr val="585C5E"/>
              </a:buClr>
              <a:buSzPts val="1800"/>
            </a:pPr>
            <a:r>
              <a:rPr lang="en-US" sz="2000" b="1" i="0" u="none" strike="noStrike" cap="none" dirty="0">
                <a:solidFill>
                  <a:srgbClr val="3A3C3D"/>
                </a:solidFill>
                <a:latin typeface="Arial" panose="020B0604020202020204" pitchFamily="34" charset="0"/>
                <a:ea typeface="Arial"/>
                <a:cs typeface="Arial" panose="020B0604020202020204" pitchFamily="34" charset="0"/>
                <a:sym typeface="Arial"/>
              </a:rPr>
              <a:t>Distribute a PPTX and a PDF</a:t>
            </a:r>
            <a:r>
              <a:rPr lang="en-US" sz="2000" b="0" i="0" u="none" strike="noStrike" cap="none" dirty="0">
                <a:solidFill>
                  <a:srgbClr val="3A3C3D"/>
                </a:solidFill>
                <a:latin typeface="Arial" panose="020B0604020202020204" pitchFamily="34" charset="0"/>
                <a:ea typeface="Arial"/>
                <a:cs typeface="Arial" panose="020B0604020202020204" pitchFamily="34" charset="0"/>
                <a:sym typeface="Arial"/>
              </a:rPr>
              <a:t>: the PPTX will be more accessible while the PDF will be more compatible in case of missing fonts.</a:t>
            </a:r>
          </a:p>
          <a:p>
            <a:pPr marL="342900" indent="-342900">
              <a:lnSpc>
                <a:spcPct val="100000"/>
              </a:lnSpc>
              <a:spcBef>
                <a:spcPts val="1400"/>
              </a:spcBef>
              <a:buClr>
                <a:srgbClr val="585C5E"/>
              </a:buClr>
              <a:buSzPts val="1800"/>
            </a:pPr>
            <a:r>
              <a:rPr lang="en-US" sz="2000" b="0" i="0" u="none" strike="noStrike" cap="none" dirty="0">
                <a:solidFill>
                  <a:srgbClr val="3A3C3D"/>
                </a:solidFill>
                <a:latin typeface="Arial" panose="020B0604020202020204" pitchFamily="34" charset="0"/>
                <a:ea typeface="Arial"/>
                <a:cs typeface="Arial" panose="020B0604020202020204" pitchFamily="34" charset="0"/>
                <a:sym typeface="Arial"/>
              </a:rPr>
              <a:t>Structure the content of each slide by </a:t>
            </a:r>
            <a:r>
              <a:rPr lang="en-US" sz="2000" b="1" i="0" u="none" strike="noStrike" cap="none" dirty="0">
                <a:solidFill>
                  <a:srgbClr val="3A3C3D"/>
                </a:solidFill>
                <a:latin typeface="Arial" panose="020B0604020202020204" pitchFamily="34" charset="0"/>
                <a:ea typeface="Arial"/>
                <a:cs typeface="Arial" panose="020B0604020202020204" pitchFamily="34" charset="0"/>
                <a:sym typeface="Arial"/>
              </a:rPr>
              <a:t>order of importance</a:t>
            </a:r>
            <a:r>
              <a:rPr lang="en-US" sz="2000" i="0" u="none" strike="noStrike" cap="none" dirty="0">
                <a:solidFill>
                  <a:srgbClr val="3A3C3D"/>
                </a:solidFill>
                <a:latin typeface="Arial" panose="020B0604020202020204" pitchFamily="34" charset="0"/>
                <a:ea typeface="Arial"/>
                <a:cs typeface="Arial" panose="020B0604020202020204" pitchFamily="34" charset="0"/>
                <a:sym typeface="Arial"/>
              </a:rPr>
              <a:t> bottom to top</a:t>
            </a:r>
            <a:r>
              <a:rPr lang="en-US" sz="2000" b="0" i="0" u="none" strike="noStrike" cap="none" dirty="0">
                <a:solidFill>
                  <a:srgbClr val="3A3C3D"/>
                </a:solidFill>
                <a:latin typeface="Arial" panose="020B0604020202020204" pitchFamily="34" charset="0"/>
                <a:ea typeface="Arial"/>
                <a:cs typeface="Arial" panose="020B0604020202020204" pitchFamily="34" charset="0"/>
                <a:sym typeface="Arial"/>
              </a:rPr>
              <a:t>.  Select  </a:t>
            </a:r>
            <a:r>
              <a:rPr lang="en-US" sz="2000" b="1" i="0" u="none" strike="noStrike" cap="none" dirty="0">
                <a:solidFill>
                  <a:srgbClr val="3A3C3D"/>
                </a:solidFill>
                <a:latin typeface="Arial" panose="020B0604020202020204" pitchFamily="34" charset="0"/>
                <a:ea typeface="Arial"/>
                <a:cs typeface="Arial" panose="020B0604020202020204" pitchFamily="34" charset="0"/>
                <a:sym typeface="Arial"/>
              </a:rPr>
              <a:t>Home</a:t>
            </a:r>
            <a:r>
              <a:rPr lang="en-US" sz="2000" b="0" i="0" u="none" strike="noStrike" cap="none" dirty="0">
                <a:solidFill>
                  <a:srgbClr val="3A3C3D"/>
                </a:solidFill>
                <a:latin typeface="Arial" panose="020B0604020202020204" pitchFamily="34" charset="0"/>
                <a:ea typeface="Arial"/>
                <a:cs typeface="Arial" panose="020B0604020202020204" pitchFamily="34" charset="0"/>
                <a:sym typeface="Arial"/>
              </a:rPr>
              <a:t> ribbon &gt; </a:t>
            </a:r>
            <a:r>
              <a:rPr lang="en-US" sz="2000" b="1" i="0" u="none" strike="noStrike" cap="none" dirty="0">
                <a:solidFill>
                  <a:srgbClr val="3A3C3D"/>
                </a:solidFill>
                <a:latin typeface="Arial" panose="020B0604020202020204" pitchFamily="34" charset="0"/>
                <a:ea typeface="Arial"/>
                <a:cs typeface="Arial" panose="020B0604020202020204" pitchFamily="34" charset="0"/>
                <a:sym typeface="Arial"/>
              </a:rPr>
              <a:t>Arrange &gt; Selection Pane</a:t>
            </a:r>
            <a:endParaRPr lang="en-US" sz="2000" dirty="0">
              <a:latin typeface="Arial" panose="020B0604020202020204" pitchFamily="34" charset="0"/>
              <a:cs typeface="Arial" panose="020B0604020202020204" pitchFamily="34" charset="0"/>
            </a:endParaRPr>
          </a:p>
          <a:p>
            <a:pPr marL="571500" lvl="4" indent="0">
              <a:spcBef>
                <a:spcPts val="1400"/>
              </a:spcBef>
              <a:buClr>
                <a:srgbClr val="585C5E"/>
              </a:buClr>
              <a:buSzPts val="1800"/>
              <a:buNone/>
            </a:pPr>
            <a:r>
              <a:rPr lang="en-US" sz="1800" dirty="0">
                <a:solidFill>
                  <a:srgbClr val="3A3C3D"/>
                </a:solidFill>
                <a:latin typeface="Arial" panose="020B0604020202020204" pitchFamily="34" charset="0"/>
                <a:cs typeface="Arial" panose="020B0604020202020204" pitchFamily="34" charset="0"/>
              </a:rPr>
              <a:t>Anything else on the slide at the very top</a:t>
            </a:r>
          </a:p>
          <a:p>
            <a:pPr marL="571500" lvl="4" indent="0">
              <a:spcBef>
                <a:spcPts val="1400"/>
              </a:spcBef>
              <a:buClr>
                <a:srgbClr val="585C5E"/>
              </a:buClr>
              <a:buSzPts val="1800"/>
              <a:buNone/>
            </a:pPr>
            <a:r>
              <a:rPr lang="en-US" sz="1800" b="1" dirty="0">
                <a:solidFill>
                  <a:srgbClr val="3A3C3D"/>
                </a:solidFill>
                <a:latin typeface="Arial" panose="020B0604020202020204" pitchFamily="34" charset="0"/>
                <a:cs typeface="Arial" panose="020B0604020202020204" pitchFamily="34" charset="0"/>
              </a:rPr>
              <a:t>Pictures </a:t>
            </a:r>
            <a:r>
              <a:rPr lang="en-US" sz="1800" dirty="0">
                <a:solidFill>
                  <a:srgbClr val="3A3C3D"/>
                </a:solidFill>
                <a:latin typeface="Arial" panose="020B0604020202020204" pitchFamily="34" charset="0"/>
                <a:cs typeface="Arial" panose="020B0604020202020204" pitchFamily="34" charset="0"/>
              </a:rPr>
              <a:t>go near the top</a:t>
            </a:r>
          </a:p>
          <a:p>
            <a:pPr marL="571500" lvl="4" indent="0">
              <a:spcBef>
                <a:spcPts val="1400"/>
              </a:spcBef>
              <a:buClr>
                <a:srgbClr val="585C5E"/>
              </a:buClr>
              <a:buSzPts val="1800"/>
              <a:buNone/>
            </a:pPr>
            <a:r>
              <a:rPr lang="en-US" sz="1800" b="1" i="0" u="none" strike="noStrike" cap="none" dirty="0">
                <a:solidFill>
                  <a:srgbClr val="3A3C3D"/>
                </a:solidFill>
                <a:latin typeface="Arial" panose="020B0604020202020204" pitchFamily="34" charset="0"/>
                <a:ea typeface="Arial"/>
                <a:cs typeface="Arial" panose="020B0604020202020204" pitchFamily="34" charset="0"/>
                <a:sym typeface="Arial"/>
              </a:rPr>
              <a:t>Main text </a:t>
            </a:r>
            <a:r>
              <a:rPr lang="en-US" sz="1800" i="0" u="none" strike="noStrike" cap="none" dirty="0">
                <a:solidFill>
                  <a:srgbClr val="3A3C3D"/>
                </a:solidFill>
                <a:latin typeface="Arial" panose="020B0604020202020204" pitchFamily="34" charset="0"/>
                <a:ea typeface="Arial"/>
                <a:cs typeface="Arial" panose="020B0604020202020204" pitchFamily="34" charset="0"/>
                <a:sym typeface="Arial"/>
              </a:rPr>
              <a:t>next to bottom</a:t>
            </a:r>
            <a:endParaRPr lang="en-US" sz="1800" dirty="0">
              <a:latin typeface="Arial" panose="020B0604020202020204" pitchFamily="34" charset="0"/>
              <a:cs typeface="Arial" panose="020B0604020202020204" pitchFamily="34" charset="0"/>
            </a:endParaRPr>
          </a:p>
          <a:p>
            <a:pPr marL="571500" lvl="4" indent="0">
              <a:spcBef>
                <a:spcPts val="1400"/>
              </a:spcBef>
              <a:buClr>
                <a:srgbClr val="585C5E"/>
              </a:buClr>
              <a:buSzPts val="1800"/>
              <a:buNone/>
            </a:pPr>
            <a:r>
              <a:rPr lang="en-US" sz="1800" b="1" dirty="0">
                <a:solidFill>
                  <a:srgbClr val="3A3C3D"/>
                </a:solidFill>
                <a:latin typeface="Arial" panose="020B0604020202020204" pitchFamily="34" charset="0"/>
                <a:cs typeface="Arial" panose="020B0604020202020204" pitchFamily="34" charset="0"/>
              </a:rPr>
              <a:t>Title goes on the bottom</a:t>
            </a:r>
            <a:endParaRPr lang="en-US" sz="1800" dirty="0">
              <a:latin typeface="Arial" panose="020B0604020202020204" pitchFamily="34" charset="0"/>
              <a:cs typeface="Arial" panose="020B0604020202020204" pitchFamily="34" charset="0"/>
            </a:endParaRPr>
          </a:p>
        </p:txBody>
      </p:sp>
      <p:sp>
        <p:nvSpPr>
          <p:cNvPr id="81" name="Callout"/>
          <p:cNvSpPr txBox="1"/>
          <p:nvPr/>
        </p:nvSpPr>
        <p:spPr>
          <a:xfrm>
            <a:off x="392657" y="1325563"/>
            <a:ext cx="2007643" cy="2246729"/>
          </a:xfrm>
          <a:prstGeom prst="rect">
            <a:avLst/>
          </a:prstGeom>
          <a:noFill/>
          <a:ln>
            <a:noFill/>
          </a:ln>
        </p:spPr>
        <p:txBody>
          <a:bodyPr spcFirstLastPara="1" wrap="square" lIns="45700" tIns="45700" rIns="45700" bIns="45700" anchor="t" anchorCtr="0">
            <a:spAutoFit/>
          </a:bodyPr>
          <a:lstStyle/>
          <a:p>
            <a:pPr marL="0" marR="0" lvl="0" indent="0" algn="l" rtl="0">
              <a:lnSpc>
                <a:spcPct val="100000"/>
              </a:lnSpc>
              <a:spcBef>
                <a:spcPts val="0"/>
              </a:spcBef>
              <a:spcAft>
                <a:spcPts val="0"/>
              </a:spcAft>
              <a:buNone/>
            </a:pPr>
            <a:r>
              <a:rPr lang="en-US" sz="2400" b="0" i="0" u="none" strike="noStrike" cap="none" dirty="0">
                <a:solidFill>
                  <a:srgbClr val="3A3C3D"/>
                </a:solidFill>
                <a:latin typeface="Arial"/>
                <a:ea typeface="Arial"/>
                <a:cs typeface="Arial"/>
                <a:sym typeface="Arial"/>
              </a:rPr>
              <a:t>This presentation template has </a:t>
            </a:r>
            <a:r>
              <a:rPr lang="en-US" sz="2400" b="1" i="0" u="none" strike="noStrike" cap="none" dirty="0">
                <a:solidFill>
                  <a:srgbClr val="3A3C3D"/>
                </a:solidFill>
                <a:latin typeface="Arial"/>
                <a:ea typeface="Arial"/>
                <a:cs typeface="Arial"/>
                <a:sym typeface="Arial"/>
              </a:rPr>
              <a:t>accessibility</a:t>
            </a:r>
            <a:r>
              <a:rPr lang="en-US" sz="2400" b="0" i="0" u="none" strike="noStrike" cap="none" dirty="0">
                <a:solidFill>
                  <a:srgbClr val="3A3C3D"/>
                </a:solidFill>
                <a:latin typeface="Arial"/>
                <a:ea typeface="Arial"/>
                <a:cs typeface="Arial"/>
                <a:sym typeface="Arial"/>
              </a:rPr>
              <a:t> built in</a:t>
            </a:r>
            <a:r>
              <a:rPr lang="en-US" sz="2000" b="0" i="0" u="none" strike="noStrike" cap="none" dirty="0">
                <a:solidFill>
                  <a:srgbClr val="3A3C3D"/>
                </a:solidFill>
                <a:latin typeface="Arial"/>
                <a:ea typeface="Arial"/>
                <a:cs typeface="Arial"/>
                <a:sym typeface="Arial"/>
              </a:rPr>
              <a:t>.  </a:t>
            </a:r>
            <a:br>
              <a:rPr lang="en-US" sz="2000" b="0" i="0" u="none" strike="noStrike" cap="none" dirty="0">
                <a:solidFill>
                  <a:srgbClr val="3A3C3D"/>
                </a:solidFill>
                <a:latin typeface="Arial"/>
                <a:ea typeface="Arial"/>
                <a:cs typeface="Arial"/>
                <a:sym typeface="Arial"/>
              </a:rPr>
            </a:br>
            <a:endParaRPr sz="2000" b="0" i="0" u="none" strike="noStrike" cap="none" dirty="0">
              <a:solidFill>
                <a:srgbClr val="3A3C3D"/>
              </a:solidFill>
              <a:latin typeface="Arial"/>
              <a:ea typeface="Arial"/>
              <a:cs typeface="Arial"/>
              <a:sym typeface="Arial"/>
            </a:endParaRPr>
          </a:p>
        </p:txBody>
      </p:sp>
      <p:pic>
        <p:nvPicPr>
          <p:cNvPr id="83" name="Image">
            <a:extLst>
              <a:ext uri="{C183D7F6-B498-43B3-948B-1728B52AA6E4}">
                <adec:decorative xmlns:adec="http://schemas.microsoft.com/office/drawing/2017/decorative" val="1"/>
              </a:ext>
            </a:extLst>
          </p:cNvPr>
          <p:cNvPicPr preferRelativeResize="0"/>
          <p:nvPr/>
        </p:nvPicPr>
        <p:blipFill rotWithShape="1">
          <a:blip r:embed="rId3">
            <a:alphaModFix/>
          </a:blip>
          <a:srcRect/>
          <a:stretch/>
        </p:blipFill>
        <p:spPr>
          <a:xfrm>
            <a:off x="392658" y="4131129"/>
            <a:ext cx="2245034" cy="2113783"/>
          </a:xfrm>
          <a:prstGeom prst="rect">
            <a:avLst/>
          </a:prstGeom>
          <a:noFill/>
          <a:ln>
            <a:noFill/>
          </a:ln>
        </p:spPr>
      </p:pic>
    </p:spTree>
    <p:extLst>
      <p:ext uri="{BB962C8B-B14F-4D97-AF65-F5344CB8AC3E}">
        <p14:creationId xmlns:p14="http://schemas.microsoft.com/office/powerpoint/2010/main" val="32598141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56"/>
        <p:cNvGrpSpPr/>
        <p:nvPr/>
      </p:nvGrpSpPr>
      <p:grpSpPr>
        <a:xfrm>
          <a:off x="0" y="0"/>
          <a:ext cx="0" cy="0"/>
          <a:chOff x="0" y="0"/>
          <a:chExt cx="0" cy="0"/>
        </a:xfrm>
      </p:grpSpPr>
      <p:sp>
        <p:nvSpPr>
          <p:cNvPr id="557" name="Title"/>
          <p:cNvSpPr txBox="1">
            <a:spLocks noGrp="1"/>
          </p:cNvSpPr>
          <p:nvPr>
            <p:ph type="title"/>
          </p:nvPr>
        </p:nvSpPr>
        <p:spPr>
          <a:xfrm>
            <a:off x="648627" y="396115"/>
            <a:ext cx="3992563" cy="878372"/>
          </a:xfrm>
          <a:prstGeom prst="rect">
            <a:avLst/>
          </a:prstGeom>
          <a:noFill/>
          <a:ln>
            <a:noFill/>
          </a:ln>
        </p:spPr>
        <p:txBody>
          <a:bodyPr spcFirstLastPara="1" wrap="square" lIns="91425" tIns="45700" rIns="91425" bIns="45700" anchor="ctr" anchorCtr="0">
            <a:normAutofit/>
          </a:bodyPr>
          <a:lstStyle/>
          <a:p>
            <a:pPr lvl="0">
              <a:lnSpc>
                <a:spcPct val="100000"/>
              </a:lnSpc>
              <a:buClr>
                <a:schemeClr val="accent1"/>
              </a:buClr>
              <a:buSzPts val="2500"/>
            </a:pPr>
            <a:r>
              <a:rPr lang="en-US" sz="2500" dirty="0">
                <a:solidFill>
                  <a:schemeClr val="accent1"/>
                </a:solidFill>
                <a:latin typeface="Arial"/>
                <a:cs typeface="Arial"/>
              </a:rPr>
              <a:t>HEADER HERE. 2</a:t>
            </a:r>
            <a:endParaRPr lang="en-US" sz="2500" dirty="0">
              <a:solidFill>
                <a:srgbClr val="000000"/>
              </a:solidFill>
              <a:latin typeface="Arial"/>
              <a:cs typeface="Arial"/>
            </a:endParaRPr>
          </a:p>
        </p:txBody>
      </p:sp>
      <p:sp>
        <p:nvSpPr>
          <p:cNvPr id="2" name="Text">
            <a:extLst>
              <a:ext uri="{FF2B5EF4-FFF2-40B4-BE49-F238E27FC236}">
                <a16:creationId xmlns:a16="http://schemas.microsoft.com/office/drawing/2014/main" id="{902D503F-F83C-49E3-81F0-29539B38A841}"/>
              </a:ext>
            </a:extLst>
          </p:cNvPr>
          <p:cNvSpPr>
            <a:spLocks noGrp="1"/>
          </p:cNvSpPr>
          <p:nvPr>
            <p:ph type="body" sz="quarter" idx="10"/>
          </p:nvPr>
        </p:nvSpPr>
        <p:spPr>
          <a:xfrm>
            <a:off x="604029" y="1178664"/>
            <a:ext cx="4037161" cy="1160462"/>
          </a:xfrm>
        </p:spPr>
        <p:txBody>
          <a:bodyPr>
            <a:normAutofit/>
          </a:bodyPr>
          <a:lstStyle/>
          <a:p>
            <a:pPr marL="50800" indent="0">
              <a:buNone/>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endParaRPr lang="en-US" sz="2400" dirty="0">
              <a:solidFill>
                <a:srgbClr val="3A3C3D"/>
              </a:solidFill>
              <a:latin typeface="Arial"/>
              <a:ea typeface="Arial"/>
              <a:cs typeface="Arial"/>
              <a:sym typeface="Arial"/>
            </a:endParaRPr>
          </a:p>
        </p:txBody>
      </p:sp>
      <p:sp>
        <p:nvSpPr>
          <p:cNvPr id="562" name="1"/>
          <p:cNvSpPr txBox="1"/>
          <p:nvPr/>
        </p:nvSpPr>
        <p:spPr>
          <a:xfrm>
            <a:off x="1492469" y="3429000"/>
            <a:ext cx="66215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Arial"/>
                <a:ea typeface="Arial"/>
                <a:cs typeface="Arial"/>
                <a:sym typeface="Arial"/>
              </a:rPr>
              <a:t>1</a:t>
            </a:r>
            <a:endParaRPr sz="1400" b="0" i="0" u="none" strike="noStrike" cap="none">
              <a:solidFill>
                <a:srgbClr val="000000"/>
              </a:solidFill>
              <a:latin typeface="Arial"/>
              <a:ea typeface="Arial"/>
              <a:cs typeface="Arial"/>
              <a:sym typeface="Arial"/>
            </a:endParaRPr>
          </a:p>
        </p:txBody>
      </p:sp>
      <p:sp>
        <p:nvSpPr>
          <p:cNvPr id="563" name="2"/>
          <p:cNvSpPr txBox="1"/>
          <p:nvPr/>
        </p:nvSpPr>
        <p:spPr>
          <a:xfrm>
            <a:off x="3614568" y="3409940"/>
            <a:ext cx="66215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Arial"/>
                <a:ea typeface="Arial"/>
                <a:cs typeface="Arial"/>
                <a:sym typeface="Arial"/>
              </a:rPr>
              <a:t>2</a:t>
            </a:r>
            <a:endParaRPr sz="1400" b="0" i="0" u="none" strike="noStrike" cap="none">
              <a:solidFill>
                <a:srgbClr val="000000"/>
              </a:solidFill>
              <a:latin typeface="Arial"/>
              <a:ea typeface="Arial"/>
              <a:cs typeface="Arial"/>
              <a:sym typeface="Arial"/>
            </a:endParaRPr>
          </a:p>
        </p:txBody>
      </p:sp>
      <p:sp>
        <p:nvSpPr>
          <p:cNvPr id="564" name="3"/>
          <p:cNvSpPr txBox="1"/>
          <p:nvPr/>
        </p:nvSpPr>
        <p:spPr>
          <a:xfrm>
            <a:off x="2571991" y="5452241"/>
            <a:ext cx="662151"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a:solidFill>
                  <a:schemeClr val="accent1"/>
                </a:solidFill>
                <a:latin typeface="Arial"/>
                <a:ea typeface="Arial"/>
                <a:cs typeface="Arial"/>
                <a:sym typeface="Arial"/>
              </a:rPr>
              <a:t>3</a:t>
            </a:r>
            <a:endParaRPr sz="1400" b="0" i="0" u="none" strike="noStrike" cap="none">
              <a:solidFill>
                <a:srgbClr val="000000"/>
              </a:solidFill>
              <a:latin typeface="Arial"/>
              <a:ea typeface="Arial"/>
              <a:cs typeface="Arial"/>
              <a:sym typeface="Arial"/>
            </a:endParaRPr>
          </a:p>
        </p:txBody>
      </p:sp>
      <p:pic>
        <p:nvPicPr>
          <p:cNvPr id="561" name="Image">
            <a:extLst>
              <a:ext uri="{C183D7F6-B498-43B3-948B-1728B52AA6E4}">
                <adec:decorative xmlns:adec="http://schemas.microsoft.com/office/drawing/2017/decorative" val="1"/>
              </a:ext>
            </a:extLst>
          </p:cNvPr>
          <p:cNvPicPr preferRelativeResize="0"/>
          <p:nvPr/>
        </p:nvPicPr>
        <p:blipFill rotWithShape="1">
          <a:blip r:embed="rId3">
            <a:alphaModFix/>
          </a:blip>
          <a:srcRect l="31317" r="4045"/>
          <a:stretch/>
        </p:blipFill>
        <p:spPr>
          <a:xfrm>
            <a:off x="5507421" y="-14148"/>
            <a:ext cx="6684580" cy="6872148"/>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68"/>
        <p:cNvGrpSpPr/>
        <p:nvPr/>
      </p:nvGrpSpPr>
      <p:grpSpPr>
        <a:xfrm>
          <a:off x="0" y="0"/>
          <a:ext cx="0" cy="0"/>
          <a:chOff x="0" y="0"/>
          <a:chExt cx="0" cy="0"/>
        </a:xfrm>
      </p:grpSpPr>
      <p:sp>
        <p:nvSpPr>
          <p:cNvPr id="569" name="Title"/>
          <p:cNvSpPr txBox="1">
            <a:spLocks noGrp="1"/>
          </p:cNvSpPr>
          <p:nvPr>
            <p:ph type="title"/>
          </p:nvPr>
        </p:nvSpPr>
        <p:spPr>
          <a:xfrm>
            <a:off x="927409" y="759855"/>
            <a:ext cx="10515600" cy="1325563"/>
          </a:xfrm>
          <a:prstGeom prst="rect">
            <a:avLst/>
          </a:prstGeom>
          <a:noFill/>
          <a:ln>
            <a:noFill/>
          </a:ln>
        </p:spPr>
        <p:txBody>
          <a:bodyPr spcFirstLastPara="1" wrap="square" lIns="91425" tIns="45700" rIns="91425" bIns="45700" anchor="ctr" anchorCtr="0">
            <a:normAutofit/>
          </a:bodyPr>
          <a:lstStyle/>
          <a:p>
            <a:pPr lvl="0">
              <a:lnSpc>
                <a:spcPct val="100000"/>
              </a:lnSpc>
              <a:buClr>
                <a:schemeClr val="dk1"/>
              </a:buClr>
              <a:buSzPts val="2500"/>
            </a:pPr>
            <a:r>
              <a:rPr lang="en-US" sz="2500" dirty="0">
                <a:solidFill>
                  <a:schemeClr val="dk1"/>
                </a:solidFill>
              </a:rPr>
              <a:t>PLACE A SHORT </a:t>
            </a:r>
            <a:br>
              <a:rPr lang="en-US" sz="2500" dirty="0">
                <a:solidFill>
                  <a:srgbClr val="000000"/>
                </a:solidFill>
              </a:rPr>
            </a:br>
            <a:r>
              <a:rPr lang="en-US" sz="2500" dirty="0">
                <a:solidFill>
                  <a:schemeClr val="dk1"/>
                </a:solidFill>
              </a:rPr>
              <a:t>HEADER HERE. 2</a:t>
            </a:r>
            <a:endParaRPr lang="en-US" sz="2500" dirty="0">
              <a:solidFill>
                <a:srgbClr val="000000"/>
              </a:solidFill>
            </a:endParaRPr>
          </a:p>
        </p:txBody>
      </p:sp>
      <p:sp>
        <p:nvSpPr>
          <p:cNvPr id="3" name="Text">
            <a:extLst>
              <a:ext uri="{FF2B5EF4-FFF2-40B4-BE49-F238E27FC236}">
                <a16:creationId xmlns:a16="http://schemas.microsoft.com/office/drawing/2014/main" id="{15CD2813-CA52-4C82-93BD-A00B7E06596B}"/>
              </a:ext>
            </a:extLst>
          </p:cNvPr>
          <p:cNvSpPr>
            <a:spLocks noGrp="1"/>
          </p:cNvSpPr>
          <p:nvPr>
            <p:ph type="body" sz="quarter" idx="4294967295"/>
          </p:nvPr>
        </p:nvSpPr>
        <p:spPr>
          <a:xfrm>
            <a:off x="880946" y="1948019"/>
            <a:ext cx="3705037" cy="2412109"/>
          </a:xfrm>
        </p:spPr>
        <p:txBody>
          <a:bodyPr>
            <a:noAutofit/>
          </a:bodyPr>
          <a:lstStyle/>
          <a:p>
            <a:pPr marL="50800" indent="0">
              <a:buNone/>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sed diam </a:t>
            </a:r>
            <a:r>
              <a:rPr lang="en-US" sz="2400" dirty="0" err="1">
                <a:solidFill>
                  <a:srgbClr val="3A3C3D"/>
                </a:solidFill>
                <a:latin typeface="Arial"/>
                <a:ea typeface="Arial"/>
                <a:cs typeface="Arial"/>
                <a:sym typeface="Arial"/>
              </a:rPr>
              <a:t>nonummy</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nibh</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euismod</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tincidunt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ut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laoreet</a:t>
            </a:r>
            <a:r>
              <a:rPr lang="en-US" sz="2400" dirty="0">
                <a:solidFill>
                  <a:srgbClr val="3A3C3D"/>
                </a:solidFill>
                <a:latin typeface="Arial"/>
                <a:ea typeface="Arial"/>
                <a:cs typeface="Arial"/>
                <a:sym typeface="Arial"/>
              </a:rPr>
              <a:t> dolore magna </a:t>
            </a:r>
            <a:r>
              <a:rPr lang="en-US" sz="2400" dirty="0" err="1">
                <a:solidFill>
                  <a:srgbClr val="3A3C3D"/>
                </a:solidFill>
                <a:latin typeface="Arial"/>
                <a:ea typeface="Arial"/>
                <a:cs typeface="Arial"/>
                <a:sym typeface="Arial"/>
              </a:rPr>
              <a:t>aliquam</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erat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volutpat</a:t>
            </a:r>
            <a:r>
              <a:rPr lang="en-US" sz="2400" dirty="0">
                <a:solidFill>
                  <a:srgbClr val="3A3C3D"/>
                </a:solidFill>
                <a:latin typeface="Arial"/>
                <a:ea typeface="Arial"/>
                <a:cs typeface="Arial"/>
                <a:sym typeface="Arial"/>
              </a:rPr>
              <a:t>. </a:t>
            </a:r>
          </a:p>
        </p:txBody>
      </p:sp>
      <p:sp>
        <p:nvSpPr>
          <p:cNvPr id="2" name="Text 1">
            <a:extLst>
              <a:ext uri="{FF2B5EF4-FFF2-40B4-BE49-F238E27FC236}">
                <a16:creationId xmlns:a16="http://schemas.microsoft.com/office/drawing/2014/main" id="{8CFFFB76-57C9-47E0-8B7D-C20FF3402991}"/>
              </a:ext>
            </a:extLst>
          </p:cNvPr>
          <p:cNvSpPr>
            <a:spLocks noGrp="1"/>
          </p:cNvSpPr>
          <p:nvPr>
            <p:ph type="body" sz="quarter" idx="4294967295"/>
          </p:nvPr>
        </p:nvSpPr>
        <p:spPr>
          <a:xfrm>
            <a:off x="5444443" y="1596532"/>
            <a:ext cx="3798888" cy="677862"/>
          </a:xfrm>
        </p:spPr>
        <p:txBody>
          <a:bodyPr>
            <a:normAutofit/>
          </a:bodyPr>
          <a:lstStyle/>
          <a:p>
            <a:pPr marL="50800" indent="0">
              <a:buNone/>
            </a:pPr>
            <a:r>
              <a:rPr lang="en-US" sz="1400" dirty="0">
                <a:solidFill>
                  <a:srgbClr val="3A3C3D"/>
                </a:solidFill>
                <a:latin typeface="Arial"/>
                <a:ea typeface="Arial"/>
                <a:cs typeface="Arial"/>
                <a:sym typeface="Arial"/>
              </a:rPr>
              <a:t>1</a:t>
            </a:r>
            <a:r>
              <a:rPr lang="en-US" sz="1400" dirty="0">
                <a:solidFill>
                  <a:schemeClr val="dk2"/>
                </a:solidFill>
                <a:latin typeface="Arial"/>
                <a:ea typeface="Arial"/>
                <a:cs typeface="Arial"/>
                <a:sym typeface="Arial"/>
              </a:rPr>
              <a:t> </a:t>
            </a:r>
            <a:r>
              <a:rPr lang="en-US" sz="1400" dirty="0">
                <a:solidFill>
                  <a:schemeClr val="dk1"/>
                </a:solidFill>
                <a:latin typeface="Arial"/>
                <a:ea typeface="Arial"/>
                <a:cs typeface="Arial"/>
                <a:sym typeface="Arial"/>
              </a:rPr>
              <a:t>/ </a:t>
            </a:r>
            <a:r>
              <a:rPr lang="en-US" sz="1400" dirty="0">
                <a:latin typeface="Arial"/>
                <a:ea typeface="Arial"/>
                <a:cs typeface="Arial"/>
                <a:sym typeface="Arial"/>
              </a:rPr>
              <a:t>FIRST THING</a:t>
            </a:r>
            <a:endParaRPr lang="en-US" sz="1400" dirty="0">
              <a:solidFill>
                <a:srgbClr val="000000"/>
              </a:solidFill>
              <a:latin typeface="Arial"/>
              <a:ea typeface="Arial"/>
              <a:cs typeface="Arial"/>
              <a:sym typeface="Arial"/>
            </a:endParaRPr>
          </a:p>
        </p:txBody>
      </p:sp>
      <p:sp>
        <p:nvSpPr>
          <p:cNvPr id="5" name="Text 2">
            <a:extLst>
              <a:ext uri="{FF2B5EF4-FFF2-40B4-BE49-F238E27FC236}">
                <a16:creationId xmlns:a16="http://schemas.microsoft.com/office/drawing/2014/main" id="{DCD64935-2D2B-4CCE-8A05-21CABEE88CFA}"/>
              </a:ext>
            </a:extLst>
          </p:cNvPr>
          <p:cNvSpPr>
            <a:spLocks noGrp="1"/>
          </p:cNvSpPr>
          <p:nvPr>
            <p:ph type="body" sz="quarter" idx="4294967295"/>
          </p:nvPr>
        </p:nvSpPr>
        <p:spPr>
          <a:xfrm>
            <a:off x="9512467" y="1588079"/>
            <a:ext cx="3798888" cy="1141413"/>
          </a:xfrm>
        </p:spPr>
        <p:txBody>
          <a:bodyPr/>
          <a:lstStyle/>
          <a:p>
            <a:pPr marL="50800" indent="0">
              <a:buNone/>
            </a:pPr>
            <a:r>
              <a:rPr lang="en-US" sz="1400" dirty="0">
                <a:solidFill>
                  <a:schemeClr val="dk2"/>
                </a:solidFill>
                <a:latin typeface="Arial"/>
                <a:ea typeface="Arial"/>
                <a:cs typeface="Arial"/>
                <a:sym typeface="Arial"/>
              </a:rPr>
              <a:t>Graphic, Dashed line</a:t>
            </a:r>
            <a:endParaRPr lang="en-US" sz="1400" dirty="0">
              <a:latin typeface="Arial"/>
              <a:ea typeface="Arial"/>
              <a:cs typeface="Arial"/>
              <a:sym typeface="Arial"/>
            </a:endParaRPr>
          </a:p>
        </p:txBody>
      </p:sp>
      <p:sp>
        <p:nvSpPr>
          <p:cNvPr id="4" name="Text 3">
            <a:extLst>
              <a:ext uri="{FF2B5EF4-FFF2-40B4-BE49-F238E27FC236}">
                <a16:creationId xmlns:a16="http://schemas.microsoft.com/office/drawing/2014/main" id="{A29DF216-A44F-464D-B33C-495EED71A0AB}"/>
              </a:ext>
            </a:extLst>
          </p:cNvPr>
          <p:cNvSpPr>
            <a:spLocks noGrp="1"/>
          </p:cNvSpPr>
          <p:nvPr>
            <p:ph type="body" sz="quarter" idx="4294967295"/>
          </p:nvPr>
        </p:nvSpPr>
        <p:spPr>
          <a:xfrm>
            <a:off x="9480722" y="4736153"/>
            <a:ext cx="2743200" cy="636588"/>
          </a:xfrm>
        </p:spPr>
        <p:txBody>
          <a:bodyPr>
            <a:normAutofit/>
          </a:bodyPr>
          <a:lstStyle/>
          <a:p>
            <a:pPr marL="50800" indent="0">
              <a:buNone/>
            </a:pPr>
            <a:r>
              <a:rPr lang="en-US" sz="1400" dirty="0">
                <a:solidFill>
                  <a:schemeClr val="dk2"/>
                </a:solidFill>
                <a:latin typeface="Arial"/>
                <a:ea typeface="Arial"/>
                <a:cs typeface="Arial"/>
                <a:sym typeface="Arial"/>
              </a:rPr>
              <a:t>3 </a:t>
            </a:r>
            <a:r>
              <a:rPr lang="en-US" sz="1400" dirty="0">
                <a:solidFill>
                  <a:schemeClr val="dk1"/>
                </a:solidFill>
                <a:latin typeface="Arial"/>
                <a:ea typeface="Arial"/>
                <a:cs typeface="Arial"/>
                <a:sym typeface="Arial"/>
              </a:rPr>
              <a:t>/</a:t>
            </a:r>
            <a:r>
              <a:rPr lang="en-US" sz="1400" dirty="0">
                <a:solidFill>
                  <a:srgbClr val="F4F2F4"/>
                </a:solidFill>
                <a:latin typeface="Arial"/>
                <a:ea typeface="Arial"/>
                <a:cs typeface="Arial"/>
                <a:sym typeface="Arial"/>
              </a:rPr>
              <a:t> </a:t>
            </a:r>
            <a:r>
              <a:rPr lang="en-US" sz="1400" dirty="0">
                <a:latin typeface="Arial"/>
                <a:ea typeface="Arial"/>
                <a:cs typeface="Arial"/>
                <a:sym typeface="Arial"/>
              </a:rPr>
              <a:t>THIRD THING</a:t>
            </a:r>
            <a:endParaRPr lang="en-US" sz="1400" dirty="0">
              <a:solidFill>
                <a:srgbClr val="000000"/>
              </a:solidFill>
              <a:latin typeface="Arial"/>
              <a:ea typeface="Arial"/>
              <a:cs typeface="Arial"/>
              <a:sym typeface="Arial"/>
            </a:endParaRPr>
          </a:p>
        </p:txBody>
      </p:sp>
      <p:sp>
        <p:nvSpPr>
          <p:cNvPr id="7" name="Text 4">
            <a:extLst>
              <a:ext uri="{FF2B5EF4-FFF2-40B4-BE49-F238E27FC236}">
                <a16:creationId xmlns:a16="http://schemas.microsoft.com/office/drawing/2014/main" id="{5700E00E-520B-43AE-BD91-89C8F62EADF3}"/>
              </a:ext>
            </a:extLst>
          </p:cNvPr>
          <p:cNvSpPr>
            <a:spLocks noGrp="1"/>
          </p:cNvSpPr>
          <p:nvPr>
            <p:ph type="body" sz="quarter" idx="4294967295"/>
          </p:nvPr>
        </p:nvSpPr>
        <p:spPr>
          <a:xfrm>
            <a:off x="5444443" y="4736153"/>
            <a:ext cx="2882900" cy="906462"/>
          </a:xfrm>
        </p:spPr>
        <p:txBody>
          <a:bodyPr>
            <a:normAutofit/>
          </a:bodyPr>
          <a:lstStyle/>
          <a:p>
            <a:pPr marL="50800" indent="0">
              <a:buNone/>
            </a:pPr>
            <a:r>
              <a:rPr lang="en-US" sz="1400" dirty="0">
                <a:solidFill>
                  <a:srgbClr val="3A3C3D"/>
                </a:solidFill>
                <a:latin typeface="Arial"/>
                <a:ea typeface="Arial"/>
                <a:cs typeface="Arial"/>
                <a:sym typeface="Arial"/>
              </a:rPr>
              <a:t>4</a:t>
            </a:r>
            <a:r>
              <a:rPr lang="en-US" sz="1400" dirty="0">
                <a:solidFill>
                  <a:schemeClr val="dk2"/>
                </a:solidFill>
                <a:latin typeface="Arial"/>
                <a:ea typeface="Arial"/>
                <a:cs typeface="Arial"/>
                <a:sym typeface="Arial"/>
              </a:rPr>
              <a:t> </a:t>
            </a:r>
            <a:r>
              <a:rPr lang="en-US" sz="1400" dirty="0">
                <a:solidFill>
                  <a:schemeClr val="dk1"/>
                </a:solidFill>
                <a:latin typeface="Arial"/>
                <a:ea typeface="Arial"/>
                <a:cs typeface="Arial"/>
                <a:sym typeface="Arial"/>
              </a:rPr>
              <a:t>/ </a:t>
            </a:r>
            <a:r>
              <a:rPr lang="en-US" sz="1400" dirty="0">
                <a:solidFill>
                  <a:schemeClr val="accent1"/>
                </a:solidFill>
                <a:latin typeface="Arial"/>
                <a:ea typeface="Arial"/>
                <a:cs typeface="Arial"/>
                <a:sym typeface="Arial"/>
              </a:rPr>
              <a:t>FOURTH THING</a:t>
            </a:r>
            <a:endParaRPr lang="en-US" sz="1400" dirty="0">
              <a:latin typeface="Arial"/>
              <a:ea typeface="Arial"/>
              <a:cs typeface="Arial"/>
              <a:sym typeface="Arial"/>
            </a:endParaRPr>
          </a:p>
        </p:txBody>
      </p:sp>
      <p:grpSp>
        <p:nvGrpSpPr>
          <p:cNvPr id="6" name="Graphic, Puzzle" descr="Graphic of four interlocking puzzle pieces which collectively produce a hexagon.">
            <a:extLst>
              <a:ext uri="{FF2B5EF4-FFF2-40B4-BE49-F238E27FC236}">
                <a16:creationId xmlns:a16="http://schemas.microsoft.com/office/drawing/2014/main" id="{6FF81606-A10E-8AFD-4A5A-C96967579B55}"/>
              </a:ext>
            </a:extLst>
          </p:cNvPr>
          <p:cNvGrpSpPr/>
          <p:nvPr/>
        </p:nvGrpSpPr>
        <p:grpSpPr>
          <a:xfrm>
            <a:off x="6756250" y="2188039"/>
            <a:ext cx="3431835" cy="2482475"/>
            <a:chOff x="6756250" y="2188039"/>
            <a:chExt cx="3431835" cy="2482475"/>
          </a:xfrm>
        </p:grpSpPr>
        <p:cxnSp>
          <p:nvCxnSpPr>
            <p:cNvPr id="581" name="Graphic, Dashed line">
              <a:extLst>
                <a:ext uri="{C183D7F6-B498-43B3-948B-1728B52AA6E4}">
                  <adec:decorative xmlns:adec="http://schemas.microsoft.com/office/drawing/2017/decorative" val="1"/>
                </a:ext>
              </a:extLst>
            </p:cNvPr>
            <p:cNvCxnSpPr/>
            <p:nvPr/>
          </p:nvCxnSpPr>
          <p:spPr>
            <a:xfrm>
              <a:off x="6756250" y="2188039"/>
              <a:ext cx="382647" cy="382647"/>
            </a:xfrm>
            <a:prstGeom prst="straightConnector1">
              <a:avLst/>
            </a:prstGeom>
            <a:noFill/>
            <a:ln w="12700" cap="flat" cmpd="sng">
              <a:solidFill>
                <a:schemeClr val="accent2"/>
              </a:solidFill>
              <a:prstDash val="dashDot"/>
              <a:miter lim="400000"/>
              <a:headEnd type="none" w="sm" len="sm"/>
              <a:tailEnd type="none" w="sm" len="sm"/>
            </a:ln>
          </p:spPr>
        </p:cxnSp>
        <p:sp>
          <p:nvSpPr>
            <p:cNvPr id="574" name="Puzzle 1">
              <a:extLst>
                <a:ext uri="{C183D7F6-B498-43B3-948B-1728B52AA6E4}">
                  <adec:decorative xmlns:adec="http://schemas.microsoft.com/office/drawing/2017/decorative" val="0"/>
                </a:ext>
              </a:extLst>
            </p:cNvPr>
            <p:cNvSpPr/>
            <p:nvPr/>
          </p:nvSpPr>
          <p:spPr>
            <a:xfrm>
              <a:off x="7137176" y="2192924"/>
              <a:ext cx="1696993" cy="1233910"/>
            </a:xfrm>
            <a:custGeom>
              <a:avLst/>
              <a:gdLst/>
              <a:ahLst/>
              <a:cxnLst/>
              <a:rect l="l" t="t" r="r" b="b"/>
              <a:pathLst>
                <a:path w="423" h="308" extrusionOk="0">
                  <a:moveTo>
                    <a:pt x="374" y="188"/>
                  </a:moveTo>
                  <a:cubicBezTo>
                    <a:pt x="376" y="191"/>
                    <a:pt x="386" y="200"/>
                    <a:pt x="394" y="200"/>
                  </a:cubicBezTo>
                  <a:cubicBezTo>
                    <a:pt x="410" y="200"/>
                    <a:pt x="423" y="181"/>
                    <a:pt x="423" y="158"/>
                  </a:cubicBezTo>
                  <a:cubicBezTo>
                    <a:pt x="423" y="134"/>
                    <a:pt x="410" y="115"/>
                    <a:pt x="394" y="115"/>
                  </a:cubicBezTo>
                  <a:cubicBezTo>
                    <a:pt x="387" y="115"/>
                    <a:pt x="381" y="119"/>
                    <a:pt x="376" y="125"/>
                  </a:cubicBezTo>
                  <a:cubicBezTo>
                    <a:pt x="375" y="127"/>
                    <a:pt x="374" y="128"/>
                    <a:pt x="373" y="129"/>
                  </a:cubicBezTo>
                  <a:cubicBezTo>
                    <a:pt x="371" y="132"/>
                    <a:pt x="367" y="135"/>
                    <a:pt x="364" y="135"/>
                  </a:cubicBezTo>
                  <a:cubicBezTo>
                    <a:pt x="361" y="135"/>
                    <a:pt x="359" y="134"/>
                    <a:pt x="357" y="133"/>
                  </a:cubicBezTo>
                  <a:cubicBezTo>
                    <a:pt x="357" y="133"/>
                    <a:pt x="357" y="133"/>
                    <a:pt x="357" y="133"/>
                  </a:cubicBezTo>
                  <a:cubicBezTo>
                    <a:pt x="357" y="133"/>
                    <a:pt x="357" y="133"/>
                    <a:pt x="357" y="133"/>
                  </a:cubicBezTo>
                  <a:cubicBezTo>
                    <a:pt x="357" y="133"/>
                    <a:pt x="357" y="133"/>
                    <a:pt x="356" y="133"/>
                  </a:cubicBezTo>
                  <a:cubicBezTo>
                    <a:pt x="356" y="0"/>
                    <a:pt x="356" y="0"/>
                    <a:pt x="356" y="0"/>
                  </a:cubicBezTo>
                  <a:cubicBezTo>
                    <a:pt x="178" y="0"/>
                    <a:pt x="178" y="0"/>
                    <a:pt x="178" y="0"/>
                  </a:cubicBezTo>
                  <a:cubicBezTo>
                    <a:pt x="0" y="308"/>
                    <a:pt x="0" y="308"/>
                    <a:pt x="0" y="308"/>
                  </a:cubicBezTo>
                  <a:cubicBezTo>
                    <a:pt x="156" y="308"/>
                    <a:pt x="156" y="308"/>
                    <a:pt x="156" y="308"/>
                  </a:cubicBezTo>
                  <a:cubicBezTo>
                    <a:pt x="157" y="306"/>
                    <a:pt x="158" y="304"/>
                    <a:pt x="158" y="301"/>
                  </a:cubicBezTo>
                  <a:cubicBezTo>
                    <a:pt x="158" y="298"/>
                    <a:pt x="155" y="294"/>
                    <a:pt x="152" y="292"/>
                  </a:cubicBezTo>
                  <a:cubicBezTo>
                    <a:pt x="151" y="291"/>
                    <a:pt x="149" y="290"/>
                    <a:pt x="148" y="289"/>
                  </a:cubicBezTo>
                  <a:cubicBezTo>
                    <a:pt x="142" y="284"/>
                    <a:pt x="138" y="278"/>
                    <a:pt x="138" y="271"/>
                  </a:cubicBezTo>
                  <a:cubicBezTo>
                    <a:pt x="138" y="255"/>
                    <a:pt x="157" y="242"/>
                    <a:pt x="181" y="242"/>
                  </a:cubicBezTo>
                  <a:cubicBezTo>
                    <a:pt x="204" y="242"/>
                    <a:pt x="223" y="255"/>
                    <a:pt x="223" y="271"/>
                  </a:cubicBezTo>
                  <a:cubicBezTo>
                    <a:pt x="223" y="279"/>
                    <a:pt x="214" y="289"/>
                    <a:pt x="211" y="291"/>
                  </a:cubicBezTo>
                  <a:cubicBezTo>
                    <a:pt x="208" y="293"/>
                    <a:pt x="204" y="298"/>
                    <a:pt x="204" y="302"/>
                  </a:cubicBezTo>
                  <a:cubicBezTo>
                    <a:pt x="204" y="304"/>
                    <a:pt x="205" y="306"/>
                    <a:pt x="206" y="308"/>
                  </a:cubicBezTo>
                  <a:cubicBezTo>
                    <a:pt x="356" y="308"/>
                    <a:pt x="356" y="308"/>
                    <a:pt x="356" y="308"/>
                  </a:cubicBezTo>
                  <a:cubicBezTo>
                    <a:pt x="356" y="183"/>
                    <a:pt x="356" y="183"/>
                    <a:pt x="356" y="183"/>
                  </a:cubicBezTo>
                  <a:cubicBezTo>
                    <a:pt x="357" y="183"/>
                    <a:pt x="357" y="183"/>
                    <a:pt x="357" y="183"/>
                  </a:cubicBezTo>
                  <a:cubicBezTo>
                    <a:pt x="357" y="183"/>
                    <a:pt x="357" y="183"/>
                    <a:pt x="357" y="183"/>
                  </a:cubicBezTo>
                  <a:cubicBezTo>
                    <a:pt x="357" y="183"/>
                    <a:pt x="357" y="183"/>
                    <a:pt x="357" y="183"/>
                  </a:cubicBezTo>
                  <a:cubicBezTo>
                    <a:pt x="359" y="182"/>
                    <a:pt x="361" y="181"/>
                    <a:pt x="363" y="181"/>
                  </a:cubicBezTo>
                  <a:cubicBezTo>
                    <a:pt x="367" y="181"/>
                    <a:pt x="372" y="185"/>
                    <a:pt x="374" y="188"/>
                  </a:cubicBezTo>
                  <a:close/>
                </a:path>
              </a:pathLst>
            </a:custGeom>
            <a:solidFill>
              <a:schemeClr val="accent1"/>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Arial"/>
                <a:ea typeface="Arial"/>
                <a:cs typeface="Arial"/>
                <a:sym typeface="Arial"/>
              </a:endParaRPr>
            </a:p>
          </p:txBody>
        </p:sp>
        <p:cxnSp>
          <p:nvCxnSpPr>
            <p:cNvPr id="582" name="Graphic, Dashed line">
              <a:extLst>
                <a:ext uri="{C183D7F6-B498-43B3-948B-1728B52AA6E4}">
                  <adec:decorative xmlns:adec="http://schemas.microsoft.com/office/drawing/2017/decorative" val="1"/>
                </a:ext>
              </a:extLst>
            </p:cNvPr>
            <p:cNvCxnSpPr/>
            <p:nvPr/>
          </p:nvCxnSpPr>
          <p:spPr>
            <a:xfrm rot="10800000" flipH="1">
              <a:off x="9805438" y="2188039"/>
              <a:ext cx="382647" cy="382647"/>
            </a:xfrm>
            <a:prstGeom prst="straightConnector1">
              <a:avLst/>
            </a:prstGeom>
            <a:noFill/>
            <a:ln w="12700" cap="flat" cmpd="sng">
              <a:solidFill>
                <a:schemeClr val="accent2"/>
              </a:solidFill>
              <a:prstDash val="dashDot"/>
              <a:miter lim="400000"/>
              <a:headEnd type="none" w="sm" len="sm"/>
              <a:tailEnd type="none" w="sm" len="sm"/>
            </a:ln>
          </p:spPr>
        </p:cxnSp>
        <p:sp>
          <p:nvSpPr>
            <p:cNvPr id="576" name="Puzzle 2">
              <a:extLst>
                <a:ext uri="{C183D7F6-B498-43B3-948B-1728B52AA6E4}">
                  <adec:decorative xmlns:adec="http://schemas.microsoft.com/office/drawing/2017/decorative" val="0"/>
                </a:ext>
              </a:extLst>
            </p:cNvPr>
            <p:cNvSpPr/>
            <p:nvPr/>
          </p:nvSpPr>
          <p:spPr>
            <a:xfrm>
              <a:off x="8569411" y="2192924"/>
              <a:ext cx="1427350" cy="1498668"/>
            </a:xfrm>
            <a:custGeom>
              <a:avLst/>
              <a:gdLst/>
              <a:ahLst/>
              <a:cxnLst/>
              <a:rect l="l" t="t" r="r" b="b"/>
              <a:pathLst>
                <a:path w="356" h="374" extrusionOk="0">
                  <a:moveTo>
                    <a:pt x="147" y="324"/>
                  </a:moveTo>
                  <a:cubicBezTo>
                    <a:pt x="145" y="325"/>
                    <a:pt x="144" y="326"/>
                    <a:pt x="143" y="327"/>
                  </a:cubicBezTo>
                  <a:cubicBezTo>
                    <a:pt x="136" y="332"/>
                    <a:pt x="133" y="338"/>
                    <a:pt x="133" y="345"/>
                  </a:cubicBezTo>
                  <a:cubicBezTo>
                    <a:pt x="133" y="361"/>
                    <a:pt x="152" y="374"/>
                    <a:pt x="175" y="374"/>
                  </a:cubicBezTo>
                  <a:cubicBezTo>
                    <a:pt x="199" y="374"/>
                    <a:pt x="218" y="361"/>
                    <a:pt x="218" y="345"/>
                  </a:cubicBezTo>
                  <a:cubicBezTo>
                    <a:pt x="218" y="337"/>
                    <a:pt x="208" y="327"/>
                    <a:pt x="205" y="325"/>
                  </a:cubicBezTo>
                  <a:cubicBezTo>
                    <a:pt x="202" y="323"/>
                    <a:pt x="199" y="318"/>
                    <a:pt x="199" y="314"/>
                  </a:cubicBezTo>
                  <a:cubicBezTo>
                    <a:pt x="199" y="312"/>
                    <a:pt x="199" y="311"/>
                    <a:pt x="200" y="309"/>
                  </a:cubicBezTo>
                  <a:cubicBezTo>
                    <a:pt x="200" y="309"/>
                    <a:pt x="200" y="308"/>
                    <a:pt x="200" y="308"/>
                  </a:cubicBezTo>
                  <a:cubicBezTo>
                    <a:pt x="356" y="308"/>
                    <a:pt x="356" y="308"/>
                    <a:pt x="356" y="308"/>
                  </a:cubicBezTo>
                  <a:cubicBezTo>
                    <a:pt x="178" y="0"/>
                    <a:pt x="178" y="0"/>
                    <a:pt x="178" y="0"/>
                  </a:cubicBezTo>
                  <a:cubicBezTo>
                    <a:pt x="0" y="0"/>
                    <a:pt x="0" y="0"/>
                    <a:pt x="0" y="0"/>
                  </a:cubicBezTo>
                  <a:cubicBezTo>
                    <a:pt x="0" y="133"/>
                    <a:pt x="0" y="133"/>
                    <a:pt x="0" y="133"/>
                  </a:cubicBezTo>
                  <a:cubicBezTo>
                    <a:pt x="2" y="134"/>
                    <a:pt x="4" y="135"/>
                    <a:pt x="7" y="135"/>
                  </a:cubicBezTo>
                  <a:cubicBezTo>
                    <a:pt x="10" y="135"/>
                    <a:pt x="14" y="132"/>
                    <a:pt x="16" y="129"/>
                  </a:cubicBezTo>
                  <a:cubicBezTo>
                    <a:pt x="17" y="128"/>
                    <a:pt x="18" y="127"/>
                    <a:pt x="19" y="125"/>
                  </a:cubicBezTo>
                  <a:cubicBezTo>
                    <a:pt x="24" y="119"/>
                    <a:pt x="30" y="115"/>
                    <a:pt x="37" y="115"/>
                  </a:cubicBezTo>
                  <a:cubicBezTo>
                    <a:pt x="53" y="115"/>
                    <a:pt x="66" y="134"/>
                    <a:pt x="66" y="158"/>
                  </a:cubicBezTo>
                  <a:cubicBezTo>
                    <a:pt x="66" y="181"/>
                    <a:pt x="53" y="200"/>
                    <a:pt x="37" y="200"/>
                  </a:cubicBezTo>
                  <a:cubicBezTo>
                    <a:pt x="29" y="200"/>
                    <a:pt x="19" y="191"/>
                    <a:pt x="17" y="188"/>
                  </a:cubicBezTo>
                  <a:cubicBezTo>
                    <a:pt x="15" y="185"/>
                    <a:pt x="10" y="181"/>
                    <a:pt x="6" y="181"/>
                  </a:cubicBezTo>
                  <a:cubicBezTo>
                    <a:pt x="4" y="181"/>
                    <a:pt x="2" y="182"/>
                    <a:pt x="0" y="183"/>
                  </a:cubicBezTo>
                  <a:cubicBezTo>
                    <a:pt x="0" y="308"/>
                    <a:pt x="0" y="308"/>
                    <a:pt x="0" y="308"/>
                  </a:cubicBezTo>
                  <a:cubicBezTo>
                    <a:pt x="151" y="308"/>
                    <a:pt x="151" y="308"/>
                    <a:pt x="151" y="308"/>
                  </a:cubicBezTo>
                  <a:cubicBezTo>
                    <a:pt x="151" y="308"/>
                    <a:pt x="151" y="309"/>
                    <a:pt x="151" y="309"/>
                  </a:cubicBezTo>
                  <a:cubicBezTo>
                    <a:pt x="152" y="310"/>
                    <a:pt x="152" y="312"/>
                    <a:pt x="152" y="315"/>
                  </a:cubicBezTo>
                  <a:cubicBezTo>
                    <a:pt x="152" y="318"/>
                    <a:pt x="149" y="322"/>
                    <a:pt x="147" y="324"/>
                  </a:cubicBezTo>
                  <a:close/>
                </a:path>
              </a:pathLst>
            </a:custGeom>
            <a:solidFill>
              <a:schemeClr val="accent3"/>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Arial"/>
                <a:ea typeface="Arial"/>
                <a:cs typeface="Arial"/>
                <a:sym typeface="Arial"/>
              </a:endParaRPr>
            </a:p>
          </p:txBody>
        </p:sp>
        <p:cxnSp>
          <p:nvCxnSpPr>
            <p:cNvPr id="583" name="Graphic, Dashed line">
              <a:extLst>
                <a:ext uri="{C183D7F6-B498-43B3-948B-1728B52AA6E4}">
                  <adec:decorative xmlns:adec="http://schemas.microsoft.com/office/drawing/2017/decorative" val="1"/>
                </a:ext>
              </a:extLst>
            </p:cNvPr>
            <p:cNvCxnSpPr/>
            <p:nvPr/>
          </p:nvCxnSpPr>
          <p:spPr>
            <a:xfrm>
              <a:off x="9805438" y="4287593"/>
              <a:ext cx="382647" cy="382647"/>
            </a:xfrm>
            <a:prstGeom prst="straightConnector1">
              <a:avLst/>
            </a:prstGeom>
            <a:noFill/>
            <a:ln w="12700" cap="flat" cmpd="sng">
              <a:solidFill>
                <a:schemeClr val="accent2"/>
              </a:solidFill>
              <a:prstDash val="dashDot"/>
              <a:miter lim="400000"/>
              <a:headEnd type="none" w="sm" len="sm"/>
              <a:tailEnd type="none" w="sm" len="sm"/>
            </a:ln>
          </p:spPr>
        </p:cxnSp>
        <p:sp>
          <p:nvSpPr>
            <p:cNvPr id="578" name="Puzzle 3">
              <a:extLst>
                <a:ext uri="{C183D7F6-B498-43B3-948B-1728B52AA6E4}">
                  <adec:decorative xmlns:adec="http://schemas.microsoft.com/office/drawing/2017/decorative" val="0"/>
                </a:ext>
              </a:extLst>
            </p:cNvPr>
            <p:cNvSpPr/>
            <p:nvPr/>
          </p:nvSpPr>
          <p:spPr>
            <a:xfrm>
              <a:off x="8308561" y="3431719"/>
              <a:ext cx="1688200" cy="1238795"/>
            </a:xfrm>
            <a:custGeom>
              <a:avLst/>
              <a:gdLst/>
              <a:ahLst/>
              <a:cxnLst/>
              <a:rect l="l" t="t" r="r" b="b"/>
              <a:pathLst>
                <a:path w="421" h="309" extrusionOk="0">
                  <a:moveTo>
                    <a:pt x="265" y="0"/>
                  </a:moveTo>
                  <a:cubicBezTo>
                    <a:pt x="264" y="2"/>
                    <a:pt x="264" y="3"/>
                    <a:pt x="264" y="5"/>
                  </a:cubicBezTo>
                  <a:cubicBezTo>
                    <a:pt x="264" y="9"/>
                    <a:pt x="267" y="14"/>
                    <a:pt x="270" y="16"/>
                  </a:cubicBezTo>
                  <a:cubicBezTo>
                    <a:pt x="273" y="18"/>
                    <a:pt x="283" y="28"/>
                    <a:pt x="283" y="36"/>
                  </a:cubicBezTo>
                  <a:cubicBezTo>
                    <a:pt x="283" y="52"/>
                    <a:pt x="264" y="65"/>
                    <a:pt x="240" y="65"/>
                  </a:cubicBezTo>
                  <a:cubicBezTo>
                    <a:pt x="217" y="65"/>
                    <a:pt x="198" y="52"/>
                    <a:pt x="198" y="36"/>
                  </a:cubicBezTo>
                  <a:cubicBezTo>
                    <a:pt x="198" y="29"/>
                    <a:pt x="201" y="23"/>
                    <a:pt x="208" y="18"/>
                  </a:cubicBezTo>
                  <a:cubicBezTo>
                    <a:pt x="209" y="17"/>
                    <a:pt x="210" y="16"/>
                    <a:pt x="212" y="15"/>
                  </a:cubicBezTo>
                  <a:cubicBezTo>
                    <a:pt x="214" y="13"/>
                    <a:pt x="217" y="9"/>
                    <a:pt x="217" y="6"/>
                  </a:cubicBezTo>
                  <a:cubicBezTo>
                    <a:pt x="217" y="3"/>
                    <a:pt x="217" y="1"/>
                    <a:pt x="216" y="0"/>
                  </a:cubicBezTo>
                  <a:cubicBezTo>
                    <a:pt x="65" y="0"/>
                    <a:pt x="65" y="0"/>
                    <a:pt x="65" y="0"/>
                  </a:cubicBezTo>
                  <a:cubicBezTo>
                    <a:pt x="65" y="135"/>
                    <a:pt x="65" y="135"/>
                    <a:pt x="65" y="135"/>
                  </a:cubicBezTo>
                  <a:cubicBezTo>
                    <a:pt x="65" y="135"/>
                    <a:pt x="65" y="135"/>
                    <a:pt x="64" y="135"/>
                  </a:cubicBezTo>
                  <a:cubicBezTo>
                    <a:pt x="63" y="135"/>
                    <a:pt x="61" y="136"/>
                    <a:pt x="59" y="136"/>
                  </a:cubicBezTo>
                  <a:cubicBezTo>
                    <a:pt x="55" y="136"/>
                    <a:pt x="52" y="133"/>
                    <a:pt x="49" y="130"/>
                  </a:cubicBezTo>
                  <a:cubicBezTo>
                    <a:pt x="48" y="129"/>
                    <a:pt x="48" y="128"/>
                    <a:pt x="47" y="127"/>
                  </a:cubicBezTo>
                  <a:cubicBezTo>
                    <a:pt x="42" y="120"/>
                    <a:pt x="35" y="116"/>
                    <a:pt x="28" y="116"/>
                  </a:cubicBezTo>
                  <a:cubicBezTo>
                    <a:pt x="13" y="116"/>
                    <a:pt x="0" y="135"/>
                    <a:pt x="0" y="159"/>
                  </a:cubicBezTo>
                  <a:cubicBezTo>
                    <a:pt x="0" y="182"/>
                    <a:pt x="13" y="202"/>
                    <a:pt x="28" y="202"/>
                  </a:cubicBezTo>
                  <a:cubicBezTo>
                    <a:pt x="37" y="202"/>
                    <a:pt x="46" y="192"/>
                    <a:pt x="48" y="189"/>
                  </a:cubicBezTo>
                  <a:cubicBezTo>
                    <a:pt x="51" y="186"/>
                    <a:pt x="56" y="182"/>
                    <a:pt x="59" y="182"/>
                  </a:cubicBezTo>
                  <a:cubicBezTo>
                    <a:pt x="61" y="182"/>
                    <a:pt x="63" y="183"/>
                    <a:pt x="64" y="184"/>
                  </a:cubicBezTo>
                  <a:cubicBezTo>
                    <a:pt x="65" y="184"/>
                    <a:pt x="65" y="184"/>
                    <a:pt x="65" y="184"/>
                  </a:cubicBezTo>
                  <a:cubicBezTo>
                    <a:pt x="65" y="309"/>
                    <a:pt x="65" y="309"/>
                    <a:pt x="65" y="309"/>
                  </a:cubicBezTo>
                  <a:cubicBezTo>
                    <a:pt x="243" y="309"/>
                    <a:pt x="243" y="309"/>
                    <a:pt x="243" y="309"/>
                  </a:cubicBezTo>
                  <a:cubicBezTo>
                    <a:pt x="421" y="0"/>
                    <a:pt x="421" y="0"/>
                    <a:pt x="421" y="0"/>
                  </a:cubicBezTo>
                  <a:lnTo>
                    <a:pt x="265" y="0"/>
                  </a:lnTo>
                  <a:close/>
                </a:path>
              </a:pathLst>
            </a:custGeom>
            <a:solidFill>
              <a:schemeClr val="accent2"/>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cxnSp>
          <p:nvCxnSpPr>
            <p:cNvPr id="584" name="Graphic, Dashed line">
              <a:extLst>
                <a:ext uri="{C183D7F6-B498-43B3-948B-1728B52AA6E4}">
                  <adec:decorative xmlns:adec="http://schemas.microsoft.com/office/drawing/2017/decorative" val="1"/>
                </a:ext>
              </a:extLst>
            </p:cNvPr>
            <p:cNvCxnSpPr/>
            <p:nvPr/>
          </p:nvCxnSpPr>
          <p:spPr>
            <a:xfrm rot="10800000" flipH="1">
              <a:off x="6756250" y="4287593"/>
              <a:ext cx="382647" cy="382647"/>
            </a:xfrm>
            <a:prstGeom prst="straightConnector1">
              <a:avLst/>
            </a:prstGeom>
            <a:noFill/>
            <a:ln w="12700" cap="flat" cmpd="sng">
              <a:solidFill>
                <a:schemeClr val="accent2"/>
              </a:solidFill>
              <a:prstDash val="dashDot"/>
              <a:miter lim="400000"/>
              <a:headEnd type="none" w="sm" len="sm"/>
              <a:tailEnd type="none" w="sm" len="sm"/>
            </a:ln>
          </p:spPr>
        </p:cxnSp>
        <p:sp>
          <p:nvSpPr>
            <p:cNvPr id="580" name="Puzzle 4">
              <a:extLst>
                <a:ext uri="{C183D7F6-B498-43B3-948B-1728B52AA6E4}">
                  <adec:decorative xmlns:adec="http://schemas.microsoft.com/office/drawing/2017/decorative" val="0"/>
                </a:ext>
              </a:extLst>
            </p:cNvPr>
            <p:cNvSpPr/>
            <p:nvPr/>
          </p:nvSpPr>
          <p:spPr>
            <a:xfrm>
              <a:off x="7137176" y="3162076"/>
              <a:ext cx="1427350" cy="1508438"/>
            </a:xfrm>
            <a:custGeom>
              <a:avLst/>
              <a:gdLst/>
              <a:ahLst/>
              <a:cxnLst/>
              <a:rect l="l" t="t" r="r" b="b"/>
              <a:pathLst>
                <a:path w="356" h="376" extrusionOk="0">
                  <a:moveTo>
                    <a:pt x="340" y="256"/>
                  </a:moveTo>
                  <a:cubicBezTo>
                    <a:pt x="338" y="259"/>
                    <a:pt x="329" y="269"/>
                    <a:pt x="320" y="269"/>
                  </a:cubicBezTo>
                  <a:cubicBezTo>
                    <a:pt x="305" y="269"/>
                    <a:pt x="292" y="249"/>
                    <a:pt x="292" y="226"/>
                  </a:cubicBezTo>
                  <a:cubicBezTo>
                    <a:pt x="292" y="202"/>
                    <a:pt x="305" y="183"/>
                    <a:pt x="320" y="183"/>
                  </a:cubicBezTo>
                  <a:cubicBezTo>
                    <a:pt x="327" y="183"/>
                    <a:pt x="334" y="187"/>
                    <a:pt x="339" y="194"/>
                  </a:cubicBezTo>
                  <a:cubicBezTo>
                    <a:pt x="340" y="195"/>
                    <a:pt x="340" y="196"/>
                    <a:pt x="341" y="197"/>
                  </a:cubicBezTo>
                  <a:cubicBezTo>
                    <a:pt x="344" y="200"/>
                    <a:pt x="347" y="203"/>
                    <a:pt x="351" y="203"/>
                  </a:cubicBezTo>
                  <a:cubicBezTo>
                    <a:pt x="353" y="203"/>
                    <a:pt x="355" y="202"/>
                    <a:pt x="356" y="202"/>
                  </a:cubicBezTo>
                  <a:cubicBezTo>
                    <a:pt x="356" y="67"/>
                    <a:pt x="356" y="67"/>
                    <a:pt x="356" y="67"/>
                  </a:cubicBezTo>
                  <a:cubicBezTo>
                    <a:pt x="206" y="67"/>
                    <a:pt x="206" y="67"/>
                    <a:pt x="206" y="67"/>
                  </a:cubicBezTo>
                  <a:cubicBezTo>
                    <a:pt x="206" y="67"/>
                    <a:pt x="206" y="66"/>
                    <a:pt x="206" y="66"/>
                  </a:cubicBezTo>
                  <a:cubicBezTo>
                    <a:pt x="206" y="66"/>
                    <a:pt x="206" y="66"/>
                    <a:pt x="206" y="66"/>
                  </a:cubicBezTo>
                  <a:cubicBezTo>
                    <a:pt x="206" y="66"/>
                    <a:pt x="206" y="66"/>
                    <a:pt x="206" y="66"/>
                  </a:cubicBezTo>
                  <a:cubicBezTo>
                    <a:pt x="205" y="64"/>
                    <a:pt x="204" y="62"/>
                    <a:pt x="204" y="60"/>
                  </a:cubicBezTo>
                  <a:cubicBezTo>
                    <a:pt x="204" y="56"/>
                    <a:pt x="208" y="51"/>
                    <a:pt x="211" y="49"/>
                  </a:cubicBezTo>
                  <a:cubicBezTo>
                    <a:pt x="214" y="47"/>
                    <a:pt x="223" y="37"/>
                    <a:pt x="223" y="29"/>
                  </a:cubicBezTo>
                  <a:cubicBezTo>
                    <a:pt x="223" y="13"/>
                    <a:pt x="204" y="0"/>
                    <a:pt x="181" y="0"/>
                  </a:cubicBezTo>
                  <a:cubicBezTo>
                    <a:pt x="157" y="0"/>
                    <a:pt x="138" y="13"/>
                    <a:pt x="138" y="29"/>
                  </a:cubicBezTo>
                  <a:cubicBezTo>
                    <a:pt x="138" y="36"/>
                    <a:pt x="142" y="42"/>
                    <a:pt x="148" y="47"/>
                  </a:cubicBezTo>
                  <a:cubicBezTo>
                    <a:pt x="149" y="48"/>
                    <a:pt x="151" y="49"/>
                    <a:pt x="152" y="50"/>
                  </a:cubicBezTo>
                  <a:cubicBezTo>
                    <a:pt x="155" y="52"/>
                    <a:pt x="158" y="56"/>
                    <a:pt x="158" y="59"/>
                  </a:cubicBezTo>
                  <a:cubicBezTo>
                    <a:pt x="158" y="62"/>
                    <a:pt x="157" y="64"/>
                    <a:pt x="156" y="66"/>
                  </a:cubicBezTo>
                  <a:cubicBezTo>
                    <a:pt x="156" y="66"/>
                    <a:pt x="156" y="66"/>
                    <a:pt x="156" y="66"/>
                  </a:cubicBezTo>
                  <a:cubicBezTo>
                    <a:pt x="156" y="66"/>
                    <a:pt x="156" y="66"/>
                    <a:pt x="156" y="66"/>
                  </a:cubicBezTo>
                  <a:cubicBezTo>
                    <a:pt x="156" y="66"/>
                    <a:pt x="156" y="67"/>
                    <a:pt x="156" y="67"/>
                  </a:cubicBezTo>
                  <a:cubicBezTo>
                    <a:pt x="0" y="67"/>
                    <a:pt x="0" y="67"/>
                    <a:pt x="0" y="67"/>
                  </a:cubicBezTo>
                  <a:cubicBezTo>
                    <a:pt x="178" y="376"/>
                    <a:pt x="178" y="376"/>
                    <a:pt x="178" y="376"/>
                  </a:cubicBezTo>
                  <a:cubicBezTo>
                    <a:pt x="356" y="376"/>
                    <a:pt x="356" y="376"/>
                    <a:pt x="356" y="376"/>
                  </a:cubicBezTo>
                  <a:cubicBezTo>
                    <a:pt x="356" y="251"/>
                    <a:pt x="356" y="251"/>
                    <a:pt x="356" y="251"/>
                  </a:cubicBezTo>
                  <a:cubicBezTo>
                    <a:pt x="355" y="250"/>
                    <a:pt x="353" y="249"/>
                    <a:pt x="351" y="249"/>
                  </a:cubicBezTo>
                  <a:cubicBezTo>
                    <a:pt x="348" y="249"/>
                    <a:pt x="343" y="253"/>
                    <a:pt x="340" y="256"/>
                  </a:cubicBezTo>
                  <a:close/>
                </a:path>
              </a:pathLst>
            </a:custGeom>
            <a:solidFill>
              <a:srgbClr val="DBDBDB"/>
            </a:solidFill>
            <a:ln w="28575" cap="flat" cmpd="sng">
              <a:solidFill>
                <a:schemeClr val="lt1"/>
              </a:solidFill>
              <a:prstDash val="solid"/>
              <a:round/>
              <a:headEnd type="none" w="sm" len="sm"/>
              <a:tailEnd type="none" w="sm" len="sm"/>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Arial"/>
                <a:ea typeface="Arial"/>
                <a:cs typeface="Arial"/>
                <a:sym typeface="Arial"/>
              </a:endParaRPr>
            </a:p>
          </p:txBody>
        </p:sp>
      </p:gr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88"/>
        <p:cNvGrpSpPr/>
        <p:nvPr/>
      </p:nvGrpSpPr>
      <p:grpSpPr>
        <a:xfrm>
          <a:off x="0" y="0"/>
          <a:ext cx="0" cy="0"/>
          <a:chOff x="0" y="0"/>
          <a:chExt cx="0" cy="0"/>
        </a:xfrm>
      </p:grpSpPr>
      <p:sp>
        <p:nvSpPr>
          <p:cNvPr id="589" name="Ttile"/>
          <p:cNvSpPr txBox="1">
            <a:spLocks noGrp="1"/>
          </p:cNvSpPr>
          <p:nvPr>
            <p:ph type="title"/>
          </p:nvPr>
        </p:nvSpPr>
        <p:spPr>
          <a:xfrm>
            <a:off x="926346" y="824776"/>
            <a:ext cx="3331432" cy="1325563"/>
          </a:xfrm>
          <a:prstGeom prst="rect">
            <a:avLst/>
          </a:prstGeom>
          <a:noFill/>
          <a:ln>
            <a:noFill/>
          </a:ln>
        </p:spPr>
        <p:txBody>
          <a:bodyPr spcFirstLastPara="1" wrap="square" lIns="91425" tIns="45700" rIns="91425" bIns="45700" anchor="ctr" anchorCtr="0">
            <a:normAutofit/>
          </a:bodyPr>
          <a:lstStyle/>
          <a:p>
            <a:pPr lvl="0">
              <a:lnSpc>
                <a:spcPct val="100000"/>
              </a:lnSpc>
              <a:buClr>
                <a:schemeClr val="dk1"/>
              </a:buClr>
              <a:buSzPts val="2500"/>
            </a:pPr>
            <a:r>
              <a:rPr lang="en-US" sz="2500" dirty="0">
                <a:solidFill>
                  <a:schemeClr val="dk1"/>
                </a:solidFill>
                <a:latin typeface="Arial"/>
                <a:cs typeface="Arial"/>
              </a:rPr>
              <a:t>PLACE A SHORT </a:t>
            </a:r>
            <a:br>
              <a:rPr lang="en-US" sz="2500" dirty="0">
                <a:solidFill>
                  <a:srgbClr val="000000"/>
                </a:solidFill>
                <a:latin typeface="Arial"/>
                <a:cs typeface="Arial"/>
              </a:rPr>
            </a:br>
            <a:r>
              <a:rPr lang="en-US" sz="2500" dirty="0">
                <a:solidFill>
                  <a:schemeClr val="dk1"/>
                </a:solidFill>
                <a:latin typeface="Arial"/>
                <a:cs typeface="Arial"/>
              </a:rPr>
              <a:t>HEADER HERE. 3</a:t>
            </a:r>
            <a:endParaRPr lang="en-US" sz="2500" dirty="0">
              <a:solidFill>
                <a:srgbClr val="000000"/>
              </a:solidFill>
              <a:latin typeface="Arial"/>
              <a:cs typeface="Arial"/>
            </a:endParaRPr>
          </a:p>
        </p:txBody>
      </p:sp>
      <p:sp>
        <p:nvSpPr>
          <p:cNvPr id="2" name="Text">
            <a:extLst>
              <a:ext uri="{FF2B5EF4-FFF2-40B4-BE49-F238E27FC236}">
                <a16:creationId xmlns:a16="http://schemas.microsoft.com/office/drawing/2014/main" id="{A0E6BABB-98C8-466A-921E-FDFDA247495B}"/>
              </a:ext>
            </a:extLst>
          </p:cNvPr>
          <p:cNvSpPr>
            <a:spLocks noGrp="1"/>
          </p:cNvSpPr>
          <p:nvPr>
            <p:ph type="body" sz="quarter" idx="4294967295"/>
          </p:nvPr>
        </p:nvSpPr>
        <p:spPr>
          <a:xfrm>
            <a:off x="895658" y="2006327"/>
            <a:ext cx="3798888" cy="3269896"/>
          </a:xfrm>
        </p:spPr>
        <p:txBody>
          <a:bodyPr>
            <a:noAutofit/>
          </a:bodyPr>
          <a:lstStyle/>
          <a:p>
            <a:pPr marL="50800" indent="0">
              <a:buNone/>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sed diam </a:t>
            </a:r>
            <a:r>
              <a:rPr lang="en-US" sz="2400" dirty="0" err="1">
                <a:solidFill>
                  <a:srgbClr val="3A3C3D"/>
                </a:solidFill>
                <a:latin typeface="Arial"/>
                <a:ea typeface="Arial"/>
                <a:cs typeface="Arial"/>
                <a:sym typeface="Arial"/>
              </a:rPr>
              <a:t>nonummy</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nibh</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euismod</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tincidunt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ut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laoreet</a:t>
            </a:r>
            <a:r>
              <a:rPr lang="en-US" sz="2400" dirty="0">
                <a:solidFill>
                  <a:srgbClr val="3A3C3D"/>
                </a:solidFill>
                <a:latin typeface="Arial"/>
                <a:ea typeface="Arial"/>
                <a:cs typeface="Arial"/>
                <a:sym typeface="Arial"/>
              </a:rPr>
              <a:t> dolore magna </a:t>
            </a:r>
            <a:r>
              <a:rPr lang="en-US" sz="2400" dirty="0" err="1">
                <a:solidFill>
                  <a:srgbClr val="3A3C3D"/>
                </a:solidFill>
                <a:latin typeface="Arial"/>
                <a:ea typeface="Arial"/>
                <a:cs typeface="Arial"/>
                <a:sym typeface="Arial"/>
              </a:rPr>
              <a:t>aliquam</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erat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volutpat</a:t>
            </a:r>
            <a:r>
              <a:rPr lang="en-US" sz="2400" dirty="0">
                <a:solidFill>
                  <a:srgbClr val="3A3C3D"/>
                </a:solidFill>
                <a:latin typeface="Arial"/>
                <a:ea typeface="Arial"/>
                <a:cs typeface="Arial"/>
                <a:sym typeface="Arial"/>
              </a:rPr>
              <a:t>. </a:t>
            </a:r>
          </a:p>
        </p:txBody>
      </p:sp>
      <p:sp>
        <p:nvSpPr>
          <p:cNvPr id="3" name="Text 1">
            <a:extLst>
              <a:ext uri="{FF2B5EF4-FFF2-40B4-BE49-F238E27FC236}">
                <a16:creationId xmlns:a16="http://schemas.microsoft.com/office/drawing/2014/main" id="{55CD211B-41FD-47C4-BD70-C99870A9CF74}"/>
              </a:ext>
            </a:extLst>
          </p:cNvPr>
          <p:cNvSpPr>
            <a:spLocks noGrp="1"/>
          </p:cNvSpPr>
          <p:nvPr>
            <p:ph type="body" sz="quarter" idx="4294967295"/>
          </p:nvPr>
        </p:nvSpPr>
        <p:spPr>
          <a:xfrm>
            <a:off x="4007995" y="510000"/>
            <a:ext cx="4108450" cy="549275"/>
          </a:xfrm>
        </p:spPr>
        <p:txBody>
          <a:bodyPr>
            <a:noAutofit/>
          </a:bodyPr>
          <a:lstStyle/>
          <a:p>
            <a:pPr marL="50800" indent="0" algn="r">
              <a:buNone/>
            </a:pPr>
            <a:r>
              <a:rPr lang="en-US" sz="2500" dirty="0">
                <a:solidFill>
                  <a:schemeClr val="dk1"/>
                </a:solidFill>
                <a:latin typeface="Arial"/>
                <a:ea typeface="Arial"/>
                <a:cs typeface="Arial"/>
                <a:sym typeface="Arial"/>
              </a:rPr>
              <a:t>FIRST ITEM</a:t>
            </a:r>
          </a:p>
        </p:txBody>
      </p:sp>
      <p:sp>
        <p:nvSpPr>
          <p:cNvPr id="4" name="Text 2">
            <a:extLst>
              <a:ext uri="{FF2B5EF4-FFF2-40B4-BE49-F238E27FC236}">
                <a16:creationId xmlns:a16="http://schemas.microsoft.com/office/drawing/2014/main" id="{5B65BE23-3D84-4F05-B899-44060F760138}"/>
              </a:ext>
            </a:extLst>
          </p:cNvPr>
          <p:cNvSpPr>
            <a:spLocks noGrp="1"/>
          </p:cNvSpPr>
          <p:nvPr>
            <p:ph type="body" sz="quarter" idx="4294967295"/>
          </p:nvPr>
        </p:nvSpPr>
        <p:spPr>
          <a:xfrm>
            <a:off x="9204120" y="850969"/>
            <a:ext cx="2743200" cy="636588"/>
          </a:xfrm>
        </p:spPr>
        <p:txBody>
          <a:bodyPr>
            <a:normAutofit/>
          </a:bodyPr>
          <a:lstStyle/>
          <a:p>
            <a:pPr marL="50800" indent="0">
              <a:buNone/>
            </a:pPr>
            <a:r>
              <a:rPr lang="en-US" sz="2000" dirty="0">
                <a:solidFill>
                  <a:schemeClr val="dk1"/>
                </a:solidFill>
                <a:latin typeface="Arial"/>
                <a:ea typeface="Arial"/>
                <a:cs typeface="Arial"/>
                <a:sym typeface="Arial"/>
              </a:rPr>
              <a:t>NEXT ITEM</a:t>
            </a:r>
          </a:p>
        </p:txBody>
      </p:sp>
      <p:sp>
        <p:nvSpPr>
          <p:cNvPr id="5" name="Text 3">
            <a:extLst>
              <a:ext uri="{FF2B5EF4-FFF2-40B4-BE49-F238E27FC236}">
                <a16:creationId xmlns:a16="http://schemas.microsoft.com/office/drawing/2014/main" id="{8EDC4BD0-7A22-425D-B706-EBAF359D0786}"/>
              </a:ext>
            </a:extLst>
          </p:cNvPr>
          <p:cNvSpPr>
            <a:spLocks noGrp="1"/>
          </p:cNvSpPr>
          <p:nvPr>
            <p:ph type="body" sz="quarter" idx="4294967295"/>
          </p:nvPr>
        </p:nvSpPr>
        <p:spPr>
          <a:xfrm>
            <a:off x="4257778" y="5316361"/>
            <a:ext cx="3798888" cy="1141413"/>
          </a:xfrm>
        </p:spPr>
        <p:txBody>
          <a:bodyPr>
            <a:normAutofit/>
          </a:bodyPr>
          <a:lstStyle/>
          <a:p>
            <a:pPr marL="50800" indent="0" algn="r">
              <a:buNone/>
            </a:pPr>
            <a:r>
              <a:rPr lang="en-US" sz="2000" dirty="0">
                <a:solidFill>
                  <a:schemeClr val="dk1"/>
                </a:solidFill>
                <a:latin typeface="Arial"/>
                <a:ea typeface="Arial"/>
                <a:cs typeface="Arial"/>
                <a:sym typeface="Arial"/>
              </a:rPr>
              <a:t>NEXT ITEM</a:t>
            </a:r>
          </a:p>
        </p:txBody>
      </p:sp>
      <p:sp>
        <p:nvSpPr>
          <p:cNvPr id="6" name="Text 4">
            <a:extLst>
              <a:ext uri="{FF2B5EF4-FFF2-40B4-BE49-F238E27FC236}">
                <a16:creationId xmlns:a16="http://schemas.microsoft.com/office/drawing/2014/main" id="{3377DE70-5C12-468F-8B90-A347BB1E2530}"/>
              </a:ext>
            </a:extLst>
          </p:cNvPr>
          <p:cNvSpPr>
            <a:spLocks noGrp="1"/>
          </p:cNvSpPr>
          <p:nvPr>
            <p:ph type="body" sz="quarter" idx="4294967295"/>
          </p:nvPr>
        </p:nvSpPr>
        <p:spPr>
          <a:xfrm>
            <a:off x="9265285" y="5764165"/>
            <a:ext cx="4108450" cy="1168400"/>
          </a:xfrm>
        </p:spPr>
        <p:txBody>
          <a:bodyPr>
            <a:normAutofit/>
          </a:bodyPr>
          <a:lstStyle/>
          <a:p>
            <a:pPr marL="50800" indent="0">
              <a:buNone/>
            </a:pPr>
            <a:r>
              <a:rPr lang="en-US" sz="2500" dirty="0">
                <a:solidFill>
                  <a:schemeClr val="dk1"/>
                </a:solidFill>
                <a:latin typeface="Arial"/>
                <a:ea typeface="Arial"/>
                <a:cs typeface="Arial"/>
                <a:sym typeface="Arial"/>
              </a:rPr>
              <a:t>NEXT ITEM</a:t>
            </a:r>
          </a:p>
        </p:txBody>
      </p:sp>
      <p:grpSp>
        <p:nvGrpSpPr>
          <p:cNvPr id="7" name="Graphic, Gears" descr="Four colored gears">
            <a:extLst>
              <a:ext uri="{FF2B5EF4-FFF2-40B4-BE49-F238E27FC236}">
                <a16:creationId xmlns:a16="http://schemas.microsoft.com/office/drawing/2014/main" id="{09C3CDE7-8169-4D88-8F41-93F7F216710B}"/>
              </a:ext>
            </a:extLst>
          </p:cNvPr>
          <p:cNvGrpSpPr/>
          <p:nvPr/>
        </p:nvGrpSpPr>
        <p:grpSpPr>
          <a:xfrm>
            <a:off x="6350211" y="1217442"/>
            <a:ext cx="4726610" cy="4300957"/>
            <a:chOff x="6350211" y="1217442"/>
            <a:chExt cx="4726610" cy="4300957"/>
          </a:xfrm>
        </p:grpSpPr>
        <p:sp>
          <p:nvSpPr>
            <p:cNvPr id="594" name="Graphic, Gear">
              <a:extLst>
                <a:ext uri="{C183D7F6-B498-43B3-948B-1728B52AA6E4}">
                  <adec:decorative xmlns:adec="http://schemas.microsoft.com/office/drawing/2017/decorative" val="1"/>
                </a:ext>
              </a:extLst>
            </p:cNvPr>
            <p:cNvSpPr/>
            <p:nvPr/>
          </p:nvSpPr>
          <p:spPr>
            <a:xfrm>
              <a:off x="6837769" y="1217442"/>
              <a:ext cx="2356534" cy="2350722"/>
            </a:xfrm>
            <a:custGeom>
              <a:avLst/>
              <a:gdLst/>
              <a:ahLst/>
              <a:cxnLst/>
              <a:rect l="l" t="t" r="r" b="b"/>
              <a:pathLst>
                <a:path w="533" h="532" extrusionOk="0">
                  <a:moveTo>
                    <a:pt x="432" y="152"/>
                  </a:moveTo>
                  <a:cubicBezTo>
                    <a:pt x="442" y="165"/>
                    <a:pt x="450" y="180"/>
                    <a:pt x="455" y="196"/>
                  </a:cubicBezTo>
                  <a:cubicBezTo>
                    <a:pt x="502" y="192"/>
                    <a:pt x="502" y="192"/>
                    <a:pt x="502" y="192"/>
                  </a:cubicBezTo>
                  <a:cubicBezTo>
                    <a:pt x="514" y="191"/>
                    <a:pt x="525" y="200"/>
                    <a:pt x="526" y="212"/>
                  </a:cubicBezTo>
                  <a:cubicBezTo>
                    <a:pt x="531" y="274"/>
                    <a:pt x="531" y="274"/>
                    <a:pt x="531" y="274"/>
                  </a:cubicBezTo>
                  <a:cubicBezTo>
                    <a:pt x="533" y="286"/>
                    <a:pt x="524" y="297"/>
                    <a:pt x="511" y="298"/>
                  </a:cubicBezTo>
                  <a:cubicBezTo>
                    <a:pt x="465" y="302"/>
                    <a:pt x="465" y="302"/>
                    <a:pt x="465" y="302"/>
                  </a:cubicBezTo>
                  <a:cubicBezTo>
                    <a:pt x="462" y="319"/>
                    <a:pt x="457" y="335"/>
                    <a:pt x="450" y="350"/>
                  </a:cubicBezTo>
                  <a:cubicBezTo>
                    <a:pt x="486" y="380"/>
                    <a:pt x="486" y="380"/>
                    <a:pt x="486" y="380"/>
                  </a:cubicBezTo>
                  <a:cubicBezTo>
                    <a:pt x="495" y="388"/>
                    <a:pt x="496" y="402"/>
                    <a:pt x="488" y="411"/>
                  </a:cubicBezTo>
                  <a:cubicBezTo>
                    <a:pt x="448" y="459"/>
                    <a:pt x="448" y="459"/>
                    <a:pt x="448" y="459"/>
                  </a:cubicBezTo>
                  <a:cubicBezTo>
                    <a:pt x="440" y="469"/>
                    <a:pt x="426" y="470"/>
                    <a:pt x="417" y="462"/>
                  </a:cubicBezTo>
                  <a:cubicBezTo>
                    <a:pt x="382" y="432"/>
                    <a:pt x="382" y="432"/>
                    <a:pt x="382" y="432"/>
                  </a:cubicBezTo>
                  <a:cubicBezTo>
                    <a:pt x="368" y="442"/>
                    <a:pt x="352" y="450"/>
                    <a:pt x="337" y="456"/>
                  </a:cubicBezTo>
                  <a:cubicBezTo>
                    <a:pt x="341" y="502"/>
                    <a:pt x="341" y="502"/>
                    <a:pt x="341" y="502"/>
                  </a:cubicBezTo>
                  <a:cubicBezTo>
                    <a:pt x="342" y="514"/>
                    <a:pt x="333" y="524"/>
                    <a:pt x="321" y="526"/>
                  </a:cubicBezTo>
                  <a:cubicBezTo>
                    <a:pt x="258" y="531"/>
                    <a:pt x="258" y="531"/>
                    <a:pt x="258" y="531"/>
                  </a:cubicBezTo>
                  <a:cubicBezTo>
                    <a:pt x="246" y="532"/>
                    <a:pt x="236" y="523"/>
                    <a:pt x="234" y="511"/>
                  </a:cubicBezTo>
                  <a:cubicBezTo>
                    <a:pt x="230" y="465"/>
                    <a:pt x="230" y="465"/>
                    <a:pt x="230" y="465"/>
                  </a:cubicBezTo>
                  <a:cubicBezTo>
                    <a:pt x="214" y="462"/>
                    <a:pt x="198" y="457"/>
                    <a:pt x="182" y="450"/>
                  </a:cubicBezTo>
                  <a:cubicBezTo>
                    <a:pt x="152" y="485"/>
                    <a:pt x="152" y="485"/>
                    <a:pt x="152" y="485"/>
                  </a:cubicBezTo>
                  <a:cubicBezTo>
                    <a:pt x="145" y="495"/>
                    <a:pt x="131" y="496"/>
                    <a:pt x="121" y="488"/>
                  </a:cubicBezTo>
                  <a:cubicBezTo>
                    <a:pt x="73" y="448"/>
                    <a:pt x="73" y="448"/>
                    <a:pt x="73" y="448"/>
                  </a:cubicBezTo>
                  <a:cubicBezTo>
                    <a:pt x="64" y="440"/>
                    <a:pt x="63" y="426"/>
                    <a:pt x="71" y="417"/>
                  </a:cubicBezTo>
                  <a:cubicBezTo>
                    <a:pt x="100" y="381"/>
                    <a:pt x="100" y="381"/>
                    <a:pt x="100" y="381"/>
                  </a:cubicBezTo>
                  <a:cubicBezTo>
                    <a:pt x="91" y="367"/>
                    <a:pt x="83" y="352"/>
                    <a:pt x="77" y="336"/>
                  </a:cubicBezTo>
                  <a:cubicBezTo>
                    <a:pt x="31" y="340"/>
                    <a:pt x="31" y="340"/>
                    <a:pt x="31" y="340"/>
                  </a:cubicBezTo>
                  <a:cubicBezTo>
                    <a:pt x="19" y="342"/>
                    <a:pt x="8" y="333"/>
                    <a:pt x="7" y="320"/>
                  </a:cubicBezTo>
                  <a:cubicBezTo>
                    <a:pt x="1" y="258"/>
                    <a:pt x="1" y="258"/>
                    <a:pt x="1" y="258"/>
                  </a:cubicBezTo>
                  <a:cubicBezTo>
                    <a:pt x="0" y="246"/>
                    <a:pt x="9" y="235"/>
                    <a:pt x="21" y="234"/>
                  </a:cubicBezTo>
                  <a:cubicBezTo>
                    <a:pt x="68" y="230"/>
                    <a:pt x="68" y="230"/>
                    <a:pt x="68" y="230"/>
                  </a:cubicBezTo>
                  <a:cubicBezTo>
                    <a:pt x="71" y="214"/>
                    <a:pt x="76" y="197"/>
                    <a:pt x="83" y="182"/>
                  </a:cubicBezTo>
                  <a:cubicBezTo>
                    <a:pt x="47" y="152"/>
                    <a:pt x="47" y="152"/>
                    <a:pt x="47" y="152"/>
                  </a:cubicBezTo>
                  <a:cubicBezTo>
                    <a:pt x="38" y="144"/>
                    <a:pt x="37" y="130"/>
                    <a:pt x="45" y="121"/>
                  </a:cubicBezTo>
                  <a:cubicBezTo>
                    <a:pt x="85" y="73"/>
                    <a:pt x="85" y="73"/>
                    <a:pt x="85" y="73"/>
                  </a:cubicBezTo>
                  <a:cubicBezTo>
                    <a:pt x="93" y="64"/>
                    <a:pt x="107" y="62"/>
                    <a:pt x="116" y="70"/>
                  </a:cubicBezTo>
                  <a:cubicBezTo>
                    <a:pt x="152" y="100"/>
                    <a:pt x="152" y="100"/>
                    <a:pt x="152" y="100"/>
                  </a:cubicBezTo>
                  <a:cubicBezTo>
                    <a:pt x="166" y="91"/>
                    <a:pt x="181" y="83"/>
                    <a:pt x="196" y="77"/>
                  </a:cubicBezTo>
                  <a:cubicBezTo>
                    <a:pt x="192" y="31"/>
                    <a:pt x="192" y="31"/>
                    <a:pt x="192" y="31"/>
                  </a:cubicBezTo>
                  <a:cubicBezTo>
                    <a:pt x="191" y="19"/>
                    <a:pt x="200" y="8"/>
                    <a:pt x="212" y="7"/>
                  </a:cubicBezTo>
                  <a:cubicBezTo>
                    <a:pt x="275" y="1"/>
                    <a:pt x="275" y="1"/>
                    <a:pt x="275" y="1"/>
                  </a:cubicBezTo>
                  <a:cubicBezTo>
                    <a:pt x="287" y="0"/>
                    <a:pt x="297" y="9"/>
                    <a:pt x="298" y="21"/>
                  </a:cubicBezTo>
                  <a:cubicBezTo>
                    <a:pt x="303" y="68"/>
                    <a:pt x="303" y="68"/>
                    <a:pt x="303" y="68"/>
                  </a:cubicBezTo>
                  <a:cubicBezTo>
                    <a:pt x="319" y="71"/>
                    <a:pt x="335" y="76"/>
                    <a:pt x="350" y="83"/>
                  </a:cubicBezTo>
                  <a:cubicBezTo>
                    <a:pt x="380" y="47"/>
                    <a:pt x="380" y="47"/>
                    <a:pt x="380" y="47"/>
                  </a:cubicBezTo>
                  <a:cubicBezTo>
                    <a:pt x="388" y="38"/>
                    <a:pt x="402" y="36"/>
                    <a:pt x="411" y="44"/>
                  </a:cubicBezTo>
                  <a:cubicBezTo>
                    <a:pt x="460" y="84"/>
                    <a:pt x="460" y="84"/>
                    <a:pt x="460" y="84"/>
                  </a:cubicBezTo>
                  <a:cubicBezTo>
                    <a:pt x="469" y="92"/>
                    <a:pt x="470" y="106"/>
                    <a:pt x="462" y="115"/>
                  </a:cubicBezTo>
                  <a:cubicBezTo>
                    <a:pt x="432" y="152"/>
                    <a:pt x="432" y="152"/>
                    <a:pt x="432" y="152"/>
                  </a:cubicBezTo>
                  <a:close/>
                  <a:moveTo>
                    <a:pt x="331" y="189"/>
                  </a:moveTo>
                  <a:cubicBezTo>
                    <a:pt x="288" y="153"/>
                    <a:pt x="225" y="158"/>
                    <a:pt x="189" y="201"/>
                  </a:cubicBezTo>
                  <a:cubicBezTo>
                    <a:pt x="153" y="244"/>
                    <a:pt x="159" y="308"/>
                    <a:pt x="202" y="344"/>
                  </a:cubicBezTo>
                  <a:cubicBezTo>
                    <a:pt x="244" y="380"/>
                    <a:pt x="308" y="374"/>
                    <a:pt x="344" y="331"/>
                  </a:cubicBezTo>
                  <a:cubicBezTo>
                    <a:pt x="380" y="288"/>
                    <a:pt x="374" y="224"/>
                    <a:pt x="331" y="189"/>
                  </a:cubicBezTo>
                  <a:close/>
                </a:path>
              </a:pathLst>
            </a:custGeom>
            <a:solidFill>
              <a:schemeClr val="accent3"/>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596" name="Graphic, Gear">
              <a:extLst>
                <a:ext uri="{C183D7F6-B498-43B3-948B-1728B52AA6E4}">
                  <adec:decorative xmlns:adec="http://schemas.microsoft.com/office/drawing/2017/decorative" val="1"/>
                </a:ext>
              </a:extLst>
            </p:cNvPr>
            <p:cNvSpPr/>
            <p:nvPr/>
          </p:nvSpPr>
          <p:spPr>
            <a:xfrm>
              <a:off x="9356823" y="1461221"/>
              <a:ext cx="1719998" cy="1715757"/>
            </a:xfrm>
            <a:custGeom>
              <a:avLst/>
              <a:gdLst/>
              <a:ahLst/>
              <a:cxnLst/>
              <a:rect l="l" t="t" r="r" b="b"/>
              <a:pathLst>
                <a:path w="533" h="532" extrusionOk="0">
                  <a:moveTo>
                    <a:pt x="432" y="152"/>
                  </a:moveTo>
                  <a:cubicBezTo>
                    <a:pt x="442" y="165"/>
                    <a:pt x="450" y="180"/>
                    <a:pt x="455" y="196"/>
                  </a:cubicBezTo>
                  <a:cubicBezTo>
                    <a:pt x="502" y="192"/>
                    <a:pt x="502" y="192"/>
                    <a:pt x="502" y="192"/>
                  </a:cubicBezTo>
                  <a:cubicBezTo>
                    <a:pt x="514" y="191"/>
                    <a:pt x="525" y="200"/>
                    <a:pt x="526" y="212"/>
                  </a:cubicBezTo>
                  <a:cubicBezTo>
                    <a:pt x="531" y="274"/>
                    <a:pt x="531" y="274"/>
                    <a:pt x="531" y="274"/>
                  </a:cubicBezTo>
                  <a:cubicBezTo>
                    <a:pt x="533" y="286"/>
                    <a:pt x="524" y="297"/>
                    <a:pt x="511" y="298"/>
                  </a:cubicBezTo>
                  <a:cubicBezTo>
                    <a:pt x="465" y="302"/>
                    <a:pt x="465" y="302"/>
                    <a:pt x="465" y="302"/>
                  </a:cubicBezTo>
                  <a:cubicBezTo>
                    <a:pt x="462" y="319"/>
                    <a:pt x="457" y="335"/>
                    <a:pt x="450" y="350"/>
                  </a:cubicBezTo>
                  <a:cubicBezTo>
                    <a:pt x="486" y="380"/>
                    <a:pt x="486" y="380"/>
                    <a:pt x="486" y="380"/>
                  </a:cubicBezTo>
                  <a:cubicBezTo>
                    <a:pt x="495" y="388"/>
                    <a:pt x="496" y="402"/>
                    <a:pt x="488" y="411"/>
                  </a:cubicBezTo>
                  <a:cubicBezTo>
                    <a:pt x="448" y="459"/>
                    <a:pt x="448" y="459"/>
                    <a:pt x="448" y="459"/>
                  </a:cubicBezTo>
                  <a:cubicBezTo>
                    <a:pt x="440" y="469"/>
                    <a:pt x="426" y="470"/>
                    <a:pt x="417" y="462"/>
                  </a:cubicBezTo>
                  <a:cubicBezTo>
                    <a:pt x="382" y="432"/>
                    <a:pt x="382" y="432"/>
                    <a:pt x="382" y="432"/>
                  </a:cubicBezTo>
                  <a:cubicBezTo>
                    <a:pt x="368" y="442"/>
                    <a:pt x="352" y="450"/>
                    <a:pt x="337" y="456"/>
                  </a:cubicBezTo>
                  <a:cubicBezTo>
                    <a:pt x="341" y="502"/>
                    <a:pt x="341" y="502"/>
                    <a:pt x="341" y="502"/>
                  </a:cubicBezTo>
                  <a:cubicBezTo>
                    <a:pt x="342" y="514"/>
                    <a:pt x="333" y="524"/>
                    <a:pt x="321" y="526"/>
                  </a:cubicBezTo>
                  <a:cubicBezTo>
                    <a:pt x="258" y="531"/>
                    <a:pt x="258" y="531"/>
                    <a:pt x="258" y="531"/>
                  </a:cubicBezTo>
                  <a:cubicBezTo>
                    <a:pt x="246" y="532"/>
                    <a:pt x="236" y="523"/>
                    <a:pt x="234" y="511"/>
                  </a:cubicBezTo>
                  <a:cubicBezTo>
                    <a:pt x="230" y="465"/>
                    <a:pt x="230" y="465"/>
                    <a:pt x="230" y="465"/>
                  </a:cubicBezTo>
                  <a:cubicBezTo>
                    <a:pt x="214" y="462"/>
                    <a:pt x="198" y="457"/>
                    <a:pt x="182" y="450"/>
                  </a:cubicBezTo>
                  <a:cubicBezTo>
                    <a:pt x="152" y="485"/>
                    <a:pt x="152" y="485"/>
                    <a:pt x="152" y="485"/>
                  </a:cubicBezTo>
                  <a:cubicBezTo>
                    <a:pt x="145" y="495"/>
                    <a:pt x="131" y="496"/>
                    <a:pt x="121" y="488"/>
                  </a:cubicBezTo>
                  <a:cubicBezTo>
                    <a:pt x="73" y="448"/>
                    <a:pt x="73" y="448"/>
                    <a:pt x="73" y="448"/>
                  </a:cubicBezTo>
                  <a:cubicBezTo>
                    <a:pt x="64" y="440"/>
                    <a:pt x="63" y="426"/>
                    <a:pt x="71" y="417"/>
                  </a:cubicBezTo>
                  <a:cubicBezTo>
                    <a:pt x="100" y="381"/>
                    <a:pt x="100" y="381"/>
                    <a:pt x="100" y="381"/>
                  </a:cubicBezTo>
                  <a:cubicBezTo>
                    <a:pt x="91" y="367"/>
                    <a:pt x="83" y="352"/>
                    <a:pt x="77" y="336"/>
                  </a:cubicBezTo>
                  <a:cubicBezTo>
                    <a:pt x="31" y="340"/>
                    <a:pt x="31" y="340"/>
                    <a:pt x="31" y="340"/>
                  </a:cubicBezTo>
                  <a:cubicBezTo>
                    <a:pt x="19" y="342"/>
                    <a:pt x="8" y="333"/>
                    <a:pt x="7" y="320"/>
                  </a:cubicBezTo>
                  <a:cubicBezTo>
                    <a:pt x="1" y="258"/>
                    <a:pt x="1" y="258"/>
                    <a:pt x="1" y="258"/>
                  </a:cubicBezTo>
                  <a:cubicBezTo>
                    <a:pt x="0" y="246"/>
                    <a:pt x="9" y="235"/>
                    <a:pt x="21" y="234"/>
                  </a:cubicBezTo>
                  <a:cubicBezTo>
                    <a:pt x="68" y="230"/>
                    <a:pt x="68" y="230"/>
                    <a:pt x="68" y="230"/>
                  </a:cubicBezTo>
                  <a:cubicBezTo>
                    <a:pt x="71" y="214"/>
                    <a:pt x="76" y="197"/>
                    <a:pt x="83" y="182"/>
                  </a:cubicBezTo>
                  <a:cubicBezTo>
                    <a:pt x="47" y="152"/>
                    <a:pt x="47" y="152"/>
                    <a:pt x="47" y="152"/>
                  </a:cubicBezTo>
                  <a:cubicBezTo>
                    <a:pt x="38" y="144"/>
                    <a:pt x="37" y="130"/>
                    <a:pt x="45" y="121"/>
                  </a:cubicBezTo>
                  <a:cubicBezTo>
                    <a:pt x="85" y="73"/>
                    <a:pt x="85" y="73"/>
                    <a:pt x="85" y="73"/>
                  </a:cubicBezTo>
                  <a:cubicBezTo>
                    <a:pt x="93" y="64"/>
                    <a:pt x="107" y="62"/>
                    <a:pt x="116" y="70"/>
                  </a:cubicBezTo>
                  <a:cubicBezTo>
                    <a:pt x="152" y="100"/>
                    <a:pt x="152" y="100"/>
                    <a:pt x="152" y="100"/>
                  </a:cubicBezTo>
                  <a:cubicBezTo>
                    <a:pt x="166" y="91"/>
                    <a:pt x="181" y="83"/>
                    <a:pt x="196" y="77"/>
                  </a:cubicBezTo>
                  <a:cubicBezTo>
                    <a:pt x="192" y="31"/>
                    <a:pt x="192" y="31"/>
                    <a:pt x="192" y="31"/>
                  </a:cubicBezTo>
                  <a:cubicBezTo>
                    <a:pt x="191" y="19"/>
                    <a:pt x="200" y="8"/>
                    <a:pt x="212" y="7"/>
                  </a:cubicBezTo>
                  <a:cubicBezTo>
                    <a:pt x="275" y="1"/>
                    <a:pt x="275" y="1"/>
                    <a:pt x="275" y="1"/>
                  </a:cubicBezTo>
                  <a:cubicBezTo>
                    <a:pt x="287" y="0"/>
                    <a:pt x="297" y="9"/>
                    <a:pt x="298" y="21"/>
                  </a:cubicBezTo>
                  <a:cubicBezTo>
                    <a:pt x="303" y="68"/>
                    <a:pt x="303" y="68"/>
                    <a:pt x="303" y="68"/>
                  </a:cubicBezTo>
                  <a:cubicBezTo>
                    <a:pt x="319" y="71"/>
                    <a:pt x="335" y="76"/>
                    <a:pt x="350" y="83"/>
                  </a:cubicBezTo>
                  <a:cubicBezTo>
                    <a:pt x="380" y="47"/>
                    <a:pt x="380" y="47"/>
                    <a:pt x="380" y="47"/>
                  </a:cubicBezTo>
                  <a:cubicBezTo>
                    <a:pt x="388" y="38"/>
                    <a:pt x="402" y="36"/>
                    <a:pt x="411" y="44"/>
                  </a:cubicBezTo>
                  <a:cubicBezTo>
                    <a:pt x="460" y="84"/>
                    <a:pt x="460" y="84"/>
                    <a:pt x="460" y="84"/>
                  </a:cubicBezTo>
                  <a:cubicBezTo>
                    <a:pt x="469" y="92"/>
                    <a:pt x="470" y="106"/>
                    <a:pt x="462" y="115"/>
                  </a:cubicBezTo>
                  <a:cubicBezTo>
                    <a:pt x="432" y="152"/>
                    <a:pt x="432" y="152"/>
                    <a:pt x="432" y="152"/>
                  </a:cubicBezTo>
                  <a:close/>
                  <a:moveTo>
                    <a:pt x="331" y="189"/>
                  </a:moveTo>
                  <a:cubicBezTo>
                    <a:pt x="288" y="153"/>
                    <a:pt x="225" y="158"/>
                    <a:pt x="189" y="201"/>
                  </a:cubicBezTo>
                  <a:cubicBezTo>
                    <a:pt x="153" y="244"/>
                    <a:pt x="159" y="308"/>
                    <a:pt x="202" y="344"/>
                  </a:cubicBezTo>
                  <a:cubicBezTo>
                    <a:pt x="244" y="380"/>
                    <a:pt x="308" y="374"/>
                    <a:pt x="344" y="331"/>
                  </a:cubicBezTo>
                  <a:cubicBezTo>
                    <a:pt x="380" y="288"/>
                    <a:pt x="374" y="224"/>
                    <a:pt x="331" y="189"/>
                  </a:cubicBezTo>
                  <a:close/>
                </a:path>
              </a:pathLst>
            </a:custGeom>
            <a:solidFill>
              <a:schemeClr val="accent2"/>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600" name="Graphic, Gear">
              <a:extLst>
                <a:ext uri="{C183D7F6-B498-43B3-948B-1728B52AA6E4}">
                  <adec:decorative xmlns:adec="http://schemas.microsoft.com/office/drawing/2017/decorative" val="1"/>
                </a:ext>
              </a:extLst>
            </p:cNvPr>
            <p:cNvSpPr/>
            <p:nvPr/>
          </p:nvSpPr>
          <p:spPr>
            <a:xfrm>
              <a:off x="6350211" y="3573976"/>
              <a:ext cx="1706455" cy="1702247"/>
            </a:xfrm>
            <a:custGeom>
              <a:avLst/>
              <a:gdLst/>
              <a:ahLst/>
              <a:cxnLst/>
              <a:rect l="l" t="t" r="r" b="b"/>
              <a:pathLst>
                <a:path w="533" h="532" extrusionOk="0">
                  <a:moveTo>
                    <a:pt x="432" y="152"/>
                  </a:moveTo>
                  <a:cubicBezTo>
                    <a:pt x="442" y="165"/>
                    <a:pt x="450" y="180"/>
                    <a:pt x="455" y="196"/>
                  </a:cubicBezTo>
                  <a:cubicBezTo>
                    <a:pt x="502" y="192"/>
                    <a:pt x="502" y="192"/>
                    <a:pt x="502" y="192"/>
                  </a:cubicBezTo>
                  <a:cubicBezTo>
                    <a:pt x="514" y="191"/>
                    <a:pt x="525" y="200"/>
                    <a:pt x="526" y="212"/>
                  </a:cubicBezTo>
                  <a:cubicBezTo>
                    <a:pt x="531" y="274"/>
                    <a:pt x="531" y="274"/>
                    <a:pt x="531" y="274"/>
                  </a:cubicBezTo>
                  <a:cubicBezTo>
                    <a:pt x="533" y="286"/>
                    <a:pt x="524" y="297"/>
                    <a:pt x="511" y="298"/>
                  </a:cubicBezTo>
                  <a:cubicBezTo>
                    <a:pt x="465" y="302"/>
                    <a:pt x="465" y="302"/>
                    <a:pt x="465" y="302"/>
                  </a:cubicBezTo>
                  <a:cubicBezTo>
                    <a:pt x="462" y="319"/>
                    <a:pt x="457" y="335"/>
                    <a:pt x="450" y="350"/>
                  </a:cubicBezTo>
                  <a:cubicBezTo>
                    <a:pt x="486" y="380"/>
                    <a:pt x="486" y="380"/>
                    <a:pt x="486" y="380"/>
                  </a:cubicBezTo>
                  <a:cubicBezTo>
                    <a:pt x="495" y="388"/>
                    <a:pt x="496" y="402"/>
                    <a:pt x="488" y="411"/>
                  </a:cubicBezTo>
                  <a:cubicBezTo>
                    <a:pt x="448" y="459"/>
                    <a:pt x="448" y="459"/>
                    <a:pt x="448" y="459"/>
                  </a:cubicBezTo>
                  <a:cubicBezTo>
                    <a:pt x="440" y="469"/>
                    <a:pt x="426" y="470"/>
                    <a:pt x="417" y="462"/>
                  </a:cubicBezTo>
                  <a:cubicBezTo>
                    <a:pt x="382" y="432"/>
                    <a:pt x="382" y="432"/>
                    <a:pt x="382" y="432"/>
                  </a:cubicBezTo>
                  <a:cubicBezTo>
                    <a:pt x="368" y="442"/>
                    <a:pt x="352" y="450"/>
                    <a:pt x="337" y="456"/>
                  </a:cubicBezTo>
                  <a:cubicBezTo>
                    <a:pt x="341" y="502"/>
                    <a:pt x="341" y="502"/>
                    <a:pt x="341" y="502"/>
                  </a:cubicBezTo>
                  <a:cubicBezTo>
                    <a:pt x="342" y="514"/>
                    <a:pt x="333" y="524"/>
                    <a:pt x="321" y="526"/>
                  </a:cubicBezTo>
                  <a:cubicBezTo>
                    <a:pt x="258" y="531"/>
                    <a:pt x="258" y="531"/>
                    <a:pt x="258" y="531"/>
                  </a:cubicBezTo>
                  <a:cubicBezTo>
                    <a:pt x="246" y="532"/>
                    <a:pt x="236" y="523"/>
                    <a:pt x="234" y="511"/>
                  </a:cubicBezTo>
                  <a:cubicBezTo>
                    <a:pt x="230" y="465"/>
                    <a:pt x="230" y="465"/>
                    <a:pt x="230" y="465"/>
                  </a:cubicBezTo>
                  <a:cubicBezTo>
                    <a:pt x="214" y="462"/>
                    <a:pt x="198" y="457"/>
                    <a:pt x="182" y="450"/>
                  </a:cubicBezTo>
                  <a:cubicBezTo>
                    <a:pt x="152" y="485"/>
                    <a:pt x="152" y="485"/>
                    <a:pt x="152" y="485"/>
                  </a:cubicBezTo>
                  <a:cubicBezTo>
                    <a:pt x="145" y="495"/>
                    <a:pt x="131" y="496"/>
                    <a:pt x="121" y="488"/>
                  </a:cubicBezTo>
                  <a:cubicBezTo>
                    <a:pt x="73" y="448"/>
                    <a:pt x="73" y="448"/>
                    <a:pt x="73" y="448"/>
                  </a:cubicBezTo>
                  <a:cubicBezTo>
                    <a:pt x="64" y="440"/>
                    <a:pt x="63" y="426"/>
                    <a:pt x="71" y="417"/>
                  </a:cubicBezTo>
                  <a:cubicBezTo>
                    <a:pt x="100" y="381"/>
                    <a:pt x="100" y="381"/>
                    <a:pt x="100" y="381"/>
                  </a:cubicBezTo>
                  <a:cubicBezTo>
                    <a:pt x="91" y="367"/>
                    <a:pt x="83" y="352"/>
                    <a:pt x="77" y="336"/>
                  </a:cubicBezTo>
                  <a:cubicBezTo>
                    <a:pt x="31" y="340"/>
                    <a:pt x="31" y="340"/>
                    <a:pt x="31" y="340"/>
                  </a:cubicBezTo>
                  <a:cubicBezTo>
                    <a:pt x="19" y="342"/>
                    <a:pt x="8" y="333"/>
                    <a:pt x="7" y="320"/>
                  </a:cubicBezTo>
                  <a:cubicBezTo>
                    <a:pt x="1" y="258"/>
                    <a:pt x="1" y="258"/>
                    <a:pt x="1" y="258"/>
                  </a:cubicBezTo>
                  <a:cubicBezTo>
                    <a:pt x="0" y="246"/>
                    <a:pt x="9" y="235"/>
                    <a:pt x="21" y="234"/>
                  </a:cubicBezTo>
                  <a:cubicBezTo>
                    <a:pt x="68" y="230"/>
                    <a:pt x="68" y="230"/>
                    <a:pt x="68" y="230"/>
                  </a:cubicBezTo>
                  <a:cubicBezTo>
                    <a:pt x="71" y="214"/>
                    <a:pt x="76" y="197"/>
                    <a:pt x="83" y="182"/>
                  </a:cubicBezTo>
                  <a:cubicBezTo>
                    <a:pt x="47" y="152"/>
                    <a:pt x="47" y="152"/>
                    <a:pt x="47" y="152"/>
                  </a:cubicBezTo>
                  <a:cubicBezTo>
                    <a:pt x="38" y="144"/>
                    <a:pt x="37" y="130"/>
                    <a:pt x="45" y="121"/>
                  </a:cubicBezTo>
                  <a:cubicBezTo>
                    <a:pt x="85" y="73"/>
                    <a:pt x="85" y="73"/>
                    <a:pt x="85" y="73"/>
                  </a:cubicBezTo>
                  <a:cubicBezTo>
                    <a:pt x="93" y="64"/>
                    <a:pt x="107" y="62"/>
                    <a:pt x="116" y="70"/>
                  </a:cubicBezTo>
                  <a:cubicBezTo>
                    <a:pt x="152" y="100"/>
                    <a:pt x="152" y="100"/>
                    <a:pt x="152" y="100"/>
                  </a:cubicBezTo>
                  <a:cubicBezTo>
                    <a:pt x="166" y="91"/>
                    <a:pt x="181" y="83"/>
                    <a:pt x="196" y="77"/>
                  </a:cubicBezTo>
                  <a:cubicBezTo>
                    <a:pt x="192" y="31"/>
                    <a:pt x="192" y="31"/>
                    <a:pt x="192" y="31"/>
                  </a:cubicBezTo>
                  <a:cubicBezTo>
                    <a:pt x="191" y="19"/>
                    <a:pt x="200" y="8"/>
                    <a:pt x="212" y="7"/>
                  </a:cubicBezTo>
                  <a:cubicBezTo>
                    <a:pt x="275" y="1"/>
                    <a:pt x="275" y="1"/>
                    <a:pt x="275" y="1"/>
                  </a:cubicBezTo>
                  <a:cubicBezTo>
                    <a:pt x="287" y="0"/>
                    <a:pt x="297" y="9"/>
                    <a:pt x="298" y="21"/>
                  </a:cubicBezTo>
                  <a:cubicBezTo>
                    <a:pt x="303" y="68"/>
                    <a:pt x="303" y="68"/>
                    <a:pt x="303" y="68"/>
                  </a:cubicBezTo>
                  <a:cubicBezTo>
                    <a:pt x="319" y="71"/>
                    <a:pt x="335" y="76"/>
                    <a:pt x="350" y="83"/>
                  </a:cubicBezTo>
                  <a:cubicBezTo>
                    <a:pt x="380" y="47"/>
                    <a:pt x="380" y="47"/>
                    <a:pt x="380" y="47"/>
                  </a:cubicBezTo>
                  <a:cubicBezTo>
                    <a:pt x="388" y="38"/>
                    <a:pt x="402" y="36"/>
                    <a:pt x="411" y="44"/>
                  </a:cubicBezTo>
                  <a:cubicBezTo>
                    <a:pt x="460" y="84"/>
                    <a:pt x="460" y="84"/>
                    <a:pt x="460" y="84"/>
                  </a:cubicBezTo>
                  <a:cubicBezTo>
                    <a:pt x="469" y="92"/>
                    <a:pt x="470" y="106"/>
                    <a:pt x="462" y="115"/>
                  </a:cubicBezTo>
                  <a:cubicBezTo>
                    <a:pt x="432" y="152"/>
                    <a:pt x="432" y="152"/>
                    <a:pt x="432" y="152"/>
                  </a:cubicBezTo>
                  <a:close/>
                  <a:moveTo>
                    <a:pt x="331" y="189"/>
                  </a:moveTo>
                  <a:cubicBezTo>
                    <a:pt x="288" y="153"/>
                    <a:pt x="225" y="158"/>
                    <a:pt x="189" y="201"/>
                  </a:cubicBezTo>
                  <a:cubicBezTo>
                    <a:pt x="153" y="244"/>
                    <a:pt x="159" y="308"/>
                    <a:pt x="202" y="344"/>
                  </a:cubicBezTo>
                  <a:cubicBezTo>
                    <a:pt x="244" y="380"/>
                    <a:pt x="308" y="374"/>
                    <a:pt x="344" y="331"/>
                  </a:cubicBezTo>
                  <a:cubicBezTo>
                    <a:pt x="380" y="288"/>
                    <a:pt x="374" y="224"/>
                    <a:pt x="331" y="189"/>
                  </a:cubicBezTo>
                  <a:close/>
                </a:path>
              </a:pathLst>
            </a:custGeom>
            <a:solidFill>
              <a:schemeClr val="dk1"/>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sp>
          <p:nvSpPr>
            <p:cNvPr id="598" name="Graphic, Gear">
              <a:extLst>
                <a:ext uri="{C183D7F6-B498-43B3-948B-1728B52AA6E4}">
                  <adec:decorative xmlns:adec="http://schemas.microsoft.com/office/drawing/2017/decorative" val="1"/>
                </a:ext>
              </a:extLst>
            </p:cNvPr>
            <p:cNvSpPr/>
            <p:nvPr/>
          </p:nvSpPr>
          <p:spPr>
            <a:xfrm>
              <a:off x="8219186" y="3167677"/>
              <a:ext cx="2356534" cy="2350722"/>
            </a:xfrm>
            <a:custGeom>
              <a:avLst/>
              <a:gdLst/>
              <a:ahLst/>
              <a:cxnLst/>
              <a:rect l="l" t="t" r="r" b="b"/>
              <a:pathLst>
                <a:path w="533" h="532" extrusionOk="0">
                  <a:moveTo>
                    <a:pt x="432" y="152"/>
                  </a:moveTo>
                  <a:cubicBezTo>
                    <a:pt x="442" y="165"/>
                    <a:pt x="450" y="180"/>
                    <a:pt x="455" y="196"/>
                  </a:cubicBezTo>
                  <a:cubicBezTo>
                    <a:pt x="502" y="192"/>
                    <a:pt x="502" y="192"/>
                    <a:pt x="502" y="192"/>
                  </a:cubicBezTo>
                  <a:cubicBezTo>
                    <a:pt x="514" y="191"/>
                    <a:pt x="525" y="200"/>
                    <a:pt x="526" y="212"/>
                  </a:cubicBezTo>
                  <a:cubicBezTo>
                    <a:pt x="531" y="274"/>
                    <a:pt x="531" y="274"/>
                    <a:pt x="531" y="274"/>
                  </a:cubicBezTo>
                  <a:cubicBezTo>
                    <a:pt x="533" y="286"/>
                    <a:pt x="524" y="297"/>
                    <a:pt x="511" y="298"/>
                  </a:cubicBezTo>
                  <a:cubicBezTo>
                    <a:pt x="465" y="302"/>
                    <a:pt x="465" y="302"/>
                    <a:pt x="465" y="302"/>
                  </a:cubicBezTo>
                  <a:cubicBezTo>
                    <a:pt x="462" y="319"/>
                    <a:pt x="457" y="335"/>
                    <a:pt x="450" y="350"/>
                  </a:cubicBezTo>
                  <a:cubicBezTo>
                    <a:pt x="486" y="380"/>
                    <a:pt x="486" y="380"/>
                    <a:pt x="486" y="380"/>
                  </a:cubicBezTo>
                  <a:cubicBezTo>
                    <a:pt x="495" y="388"/>
                    <a:pt x="496" y="402"/>
                    <a:pt x="488" y="411"/>
                  </a:cubicBezTo>
                  <a:cubicBezTo>
                    <a:pt x="448" y="459"/>
                    <a:pt x="448" y="459"/>
                    <a:pt x="448" y="459"/>
                  </a:cubicBezTo>
                  <a:cubicBezTo>
                    <a:pt x="440" y="469"/>
                    <a:pt x="426" y="470"/>
                    <a:pt x="417" y="462"/>
                  </a:cubicBezTo>
                  <a:cubicBezTo>
                    <a:pt x="382" y="432"/>
                    <a:pt x="382" y="432"/>
                    <a:pt x="382" y="432"/>
                  </a:cubicBezTo>
                  <a:cubicBezTo>
                    <a:pt x="368" y="442"/>
                    <a:pt x="352" y="450"/>
                    <a:pt x="337" y="456"/>
                  </a:cubicBezTo>
                  <a:cubicBezTo>
                    <a:pt x="341" y="502"/>
                    <a:pt x="341" y="502"/>
                    <a:pt x="341" y="502"/>
                  </a:cubicBezTo>
                  <a:cubicBezTo>
                    <a:pt x="342" y="514"/>
                    <a:pt x="333" y="524"/>
                    <a:pt x="321" y="526"/>
                  </a:cubicBezTo>
                  <a:cubicBezTo>
                    <a:pt x="258" y="531"/>
                    <a:pt x="258" y="531"/>
                    <a:pt x="258" y="531"/>
                  </a:cubicBezTo>
                  <a:cubicBezTo>
                    <a:pt x="246" y="532"/>
                    <a:pt x="236" y="523"/>
                    <a:pt x="234" y="511"/>
                  </a:cubicBezTo>
                  <a:cubicBezTo>
                    <a:pt x="230" y="465"/>
                    <a:pt x="230" y="465"/>
                    <a:pt x="230" y="465"/>
                  </a:cubicBezTo>
                  <a:cubicBezTo>
                    <a:pt x="214" y="462"/>
                    <a:pt x="198" y="457"/>
                    <a:pt x="182" y="450"/>
                  </a:cubicBezTo>
                  <a:cubicBezTo>
                    <a:pt x="152" y="485"/>
                    <a:pt x="152" y="485"/>
                    <a:pt x="152" y="485"/>
                  </a:cubicBezTo>
                  <a:cubicBezTo>
                    <a:pt x="145" y="495"/>
                    <a:pt x="131" y="496"/>
                    <a:pt x="121" y="488"/>
                  </a:cubicBezTo>
                  <a:cubicBezTo>
                    <a:pt x="73" y="448"/>
                    <a:pt x="73" y="448"/>
                    <a:pt x="73" y="448"/>
                  </a:cubicBezTo>
                  <a:cubicBezTo>
                    <a:pt x="64" y="440"/>
                    <a:pt x="63" y="426"/>
                    <a:pt x="71" y="417"/>
                  </a:cubicBezTo>
                  <a:cubicBezTo>
                    <a:pt x="100" y="381"/>
                    <a:pt x="100" y="381"/>
                    <a:pt x="100" y="381"/>
                  </a:cubicBezTo>
                  <a:cubicBezTo>
                    <a:pt x="91" y="367"/>
                    <a:pt x="83" y="352"/>
                    <a:pt x="77" y="336"/>
                  </a:cubicBezTo>
                  <a:cubicBezTo>
                    <a:pt x="31" y="340"/>
                    <a:pt x="31" y="340"/>
                    <a:pt x="31" y="340"/>
                  </a:cubicBezTo>
                  <a:cubicBezTo>
                    <a:pt x="19" y="342"/>
                    <a:pt x="8" y="333"/>
                    <a:pt x="7" y="320"/>
                  </a:cubicBezTo>
                  <a:cubicBezTo>
                    <a:pt x="1" y="258"/>
                    <a:pt x="1" y="258"/>
                    <a:pt x="1" y="258"/>
                  </a:cubicBezTo>
                  <a:cubicBezTo>
                    <a:pt x="0" y="246"/>
                    <a:pt x="9" y="235"/>
                    <a:pt x="21" y="234"/>
                  </a:cubicBezTo>
                  <a:cubicBezTo>
                    <a:pt x="68" y="230"/>
                    <a:pt x="68" y="230"/>
                    <a:pt x="68" y="230"/>
                  </a:cubicBezTo>
                  <a:cubicBezTo>
                    <a:pt x="71" y="214"/>
                    <a:pt x="76" y="197"/>
                    <a:pt x="83" y="182"/>
                  </a:cubicBezTo>
                  <a:cubicBezTo>
                    <a:pt x="47" y="152"/>
                    <a:pt x="47" y="152"/>
                    <a:pt x="47" y="152"/>
                  </a:cubicBezTo>
                  <a:cubicBezTo>
                    <a:pt x="38" y="144"/>
                    <a:pt x="37" y="130"/>
                    <a:pt x="45" y="121"/>
                  </a:cubicBezTo>
                  <a:cubicBezTo>
                    <a:pt x="85" y="73"/>
                    <a:pt x="85" y="73"/>
                    <a:pt x="85" y="73"/>
                  </a:cubicBezTo>
                  <a:cubicBezTo>
                    <a:pt x="93" y="64"/>
                    <a:pt x="107" y="62"/>
                    <a:pt x="116" y="70"/>
                  </a:cubicBezTo>
                  <a:cubicBezTo>
                    <a:pt x="152" y="100"/>
                    <a:pt x="152" y="100"/>
                    <a:pt x="152" y="100"/>
                  </a:cubicBezTo>
                  <a:cubicBezTo>
                    <a:pt x="166" y="91"/>
                    <a:pt x="181" y="83"/>
                    <a:pt x="196" y="77"/>
                  </a:cubicBezTo>
                  <a:cubicBezTo>
                    <a:pt x="192" y="31"/>
                    <a:pt x="192" y="31"/>
                    <a:pt x="192" y="31"/>
                  </a:cubicBezTo>
                  <a:cubicBezTo>
                    <a:pt x="191" y="19"/>
                    <a:pt x="200" y="8"/>
                    <a:pt x="212" y="7"/>
                  </a:cubicBezTo>
                  <a:cubicBezTo>
                    <a:pt x="275" y="1"/>
                    <a:pt x="275" y="1"/>
                    <a:pt x="275" y="1"/>
                  </a:cubicBezTo>
                  <a:cubicBezTo>
                    <a:pt x="287" y="0"/>
                    <a:pt x="297" y="9"/>
                    <a:pt x="298" y="21"/>
                  </a:cubicBezTo>
                  <a:cubicBezTo>
                    <a:pt x="303" y="68"/>
                    <a:pt x="303" y="68"/>
                    <a:pt x="303" y="68"/>
                  </a:cubicBezTo>
                  <a:cubicBezTo>
                    <a:pt x="319" y="71"/>
                    <a:pt x="335" y="76"/>
                    <a:pt x="350" y="83"/>
                  </a:cubicBezTo>
                  <a:cubicBezTo>
                    <a:pt x="380" y="47"/>
                    <a:pt x="380" y="47"/>
                    <a:pt x="380" y="47"/>
                  </a:cubicBezTo>
                  <a:cubicBezTo>
                    <a:pt x="388" y="38"/>
                    <a:pt x="402" y="36"/>
                    <a:pt x="411" y="44"/>
                  </a:cubicBezTo>
                  <a:cubicBezTo>
                    <a:pt x="460" y="84"/>
                    <a:pt x="460" y="84"/>
                    <a:pt x="460" y="84"/>
                  </a:cubicBezTo>
                  <a:cubicBezTo>
                    <a:pt x="469" y="92"/>
                    <a:pt x="470" y="106"/>
                    <a:pt x="462" y="115"/>
                  </a:cubicBezTo>
                  <a:cubicBezTo>
                    <a:pt x="432" y="152"/>
                    <a:pt x="432" y="152"/>
                    <a:pt x="432" y="152"/>
                  </a:cubicBezTo>
                  <a:close/>
                  <a:moveTo>
                    <a:pt x="331" y="189"/>
                  </a:moveTo>
                  <a:cubicBezTo>
                    <a:pt x="288" y="153"/>
                    <a:pt x="225" y="158"/>
                    <a:pt x="189" y="201"/>
                  </a:cubicBezTo>
                  <a:cubicBezTo>
                    <a:pt x="153" y="244"/>
                    <a:pt x="159" y="308"/>
                    <a:pt x="202" y="344"/>
                  </a:cubicBezTo>
                  <a:cubicBezTo>
                    <a:pt x="244" y="380"/>
                    <a:pt x="308" y="374"/>
                    <a:pt x="344" y="331"/>
                  </a:cubicBezTo>
                  <a:cubicBezTo>
                    <a:pt x="380" y="288"/>
                    <a:pt x="374" y="224"/>
                    <a:pt x="331" y="189"/>
                  </a:cubicBezTo>
                  <a:close/>
                </a:path>
              </a:pathLst>
            </a:custGeom>
            <a:solidFill>
              <a:srgbClr val="DBDBDB"/>
            </a:solid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accent1"/>
                </a:buClr>
                <a:buSzPts val="1800"/>
                <a:buFont typeface="Calibri"/>
                <a:buNone/>
              </a:pPr>
              <a:endParaRPr sz="1800" b="0" i="0" u="none" strike="noStrike" cap="none">
                <a:solidFill>
                  <a:schemeClr val="accent1"/>
                </a:solidFill>
                <a:latin typeface="Calibri"/>
                <a:ea typeface="Calibri"/>
                <a:cs typeface="Calibri"/>
                <a:sym typeface="Calibri"/>
              </a:endParaRP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604"/>
        <p:cNvGrpSpPr/>
        <p:nvPr/>
      </p:nvGrpSpPr>
      <p:grpSpPr>
        <a:xfrm>
          <a:off x="0" y="0"/>
          <a:ext cx="0" cy="0"/>
          <a:chOff x="0" y="0"/>
          <a:chExt cx="0" cy="0"/>
        </a:xfrm>
      </p:grpSpPr>
      <p:sp>
        <p:nvSpPr>
          <p:cNvPr id="605" name="Title"/>
          <p:cNvSpPr txBox="1">
            <a:spLocks noGrp="1"/>
          </p:cNvSpPr>
          <p:nvPr>
            <p:ph type="title"/>
          </p:nvPr>
        </p:nvSpPr>
        <p:spPr>
          <a:xfrm>
            <a:off x="918210" y="836614"/>
            <a:ext cx="4076398" cy="1325563"/>
          </a:xfrm>
          <a:prstGeom prst="rect">
            <a:avLst/>
          </a:prstGeom>
          <a:noFill/>
          <a:ln>
            <a:noFill/>
          </a:ln>
        </p:spPr>
        <p:txBody>
          <a:bodyPr spcFirstLastPara="1" wrap="square" lIns="91425" tIns="45700" rIns="91425" bIns="45700" anchor="ctr" anchorCtr="0">
            <a:normAutofit/>
          </a:bodyPr>
          <a:lstStyle/>
          <a:p>
            <a:pPr lvl="0">
              <a:lnSpc>
                <a:spcPct val="100000"/>
              </a:lnSpc>
              <a:buClr>
                <a:schemeClr val="dk1"/>
              </a:buClr>
              <a:buSzPts val="2500"/>
            </a:pPr>
            <a:r>
              <a:rPr lang="en-US" sz="2500" dirty="0">
                <a:solidFill>
                  <a:schemeClr val="accent1"/>
                </a:solidFill>
              </a:rPr>
              <a:t>PLACE A SHORT </a:t>
            </a:r>
            <a:br>
              <a:rPr lang="en-US" sz="2500" dirty="0">
                <a:solidFill>
                  <a:srgbClr val="000000"/>
                </a:solidFill>
              </a:rPr>
            </a:br>
            <a:r>
              <a:rPr lang="en-US" sz="2500" dirty="0">
                <a:solidFill>
                  <a:schemeClr val="accent1"/>
                </a:solidFill>
              </a:rPr>
              <a:t>HEADER HERE. 4</a:t>
            </a:r>
          </a:p>
        </p:txBody>
      </p:sp>
      <p:sp>
        <p:nvSpPr>
          <p:cNvPr id="2" name="Text">
            <a:extLst>
              <a:ext uri="{FF2B5EF4-FFF2-40B4-BE49-F238E27FC236}">
                <a16:creationId xmlns:a16="http://schemas.microsoft.com/office/drawing/2014/main" id="{35A13558-D851-4592-BDC4-45C333F49DB7}"/>
              </a:ext>
            </a:extLst>
          </p:cNvPr>
          <p:cNvSpPr>
            <a:spLocks noGrp="1"/>
          </p:cNvSpPr>
          <p:nvPr>
            <p:ph type="body" sz="quarter" idx="10"/>
          </p:nvPr>
        </p:nvSpPr>
        <p:spPr>
          <a:xfrm>
            <a:off x="838200" y="2001838"/>
            <a:ext cx="3882390" cy="4454525"/>
          </a:xfrm>
        </p:spPr>
        <p:txBody>
          <a:bodyPr>
            <a:normAutofit/>
          </a:bodyPr>
          <a:lstStyle/>
          <a:p>
            <a:pPr marL="50800" indent="0">
              <a:buNone/>
            </a:pPr>
            <a:r>
              <a:rPr lang="en-US" sz="2400" dirty="0">
                <a:solidFill>
                  <a:srgbClr val="3A3C3D"/>
                </a:solidFill>
                <a:latin typeface="Arial"/>
                <a:ea typeface="Arial"/>
                <a:cs typeface="Arial"/>
                <a:sym typeface="Arial"/>
              </a:rPr>
              <a:t>Lorem ipsum dolor sit </a:t>
            </a:r>
            <a:r>
              <a:rPr lang="en-US" sz="2400" dirty="0" err="1">
                <a:solidFill>
                  <a:srgbClr val="3A3C3D"/>
                </a:solidFill>
                <a:latin typeface="Arial"/>
                <a:ea typeface="Arial"/>
                <a:cs typeface="Arial"/>
                <a:sym typeface="Arial"/>
              </a:rPr>
              <a:t>amet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consectetuer</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adipiscing</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elit</a:t>
            </a:r>
            <a:r>
              <a:rPr lang="en-US" sz="2400" dirty="0">
                <a:solidFill>
                  <a:srgbClr val="3A3C3D"/>
                </a:solidFill>
                <a:latin typeface="Arial"/>
                <a:ea typeface="Arial"/>
                <a:cs typeface="Arial"/>
                <a:sym typeface="Arial"/>
              </a:rPr>
              <a:t>, sed diam </a:t>
            </a:r>
            <a:r>
              <a:rPr lang="en-US" sz="2400" dirty="0" err="1">
                <a:solidFill>
                  <a:srgbClr val="3A3C3D"/>
                </a:solidFill>
                <a:latin typeface="Arial"/>
                <a:ea typeface="Arial"/>
                <a:cs typeface="Arial"/>
                <a:sym typeface="Arial"/>
              </a:rPr>
              <a:t>nonummy</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nibh</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euismod</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tincidunt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ut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laoreet</a:t>
            </a:r>
            <a:r>
              <a:rPr lang="en-US" sz="2400" dirty="0">
                <a:solidFill>
                  <a:srgbClr val="3A3C3D"/>
                </a:solidFill>
                <a:latin typeface="Arial"/>
                <a:ea typeface="Arial"/>
                <a:cs typeface="Arial"/>
                <a:sym typeface="Arial"/>
              </a:rPr>
              <a:t> dolore magna </a:t>
            </a:r>
            <a:r>
              <a:rPr lang="en-US" sz="2400" dirty="0" err="1">
                <a:solidFill>
                  <a:srgbClr val="3A3C3D"/>
                </a:solidFill>
                <a:latin typeface="Arial"/>
                <a:ea typeface="Arial"/>
                <a:cs typeface="Arial"/>
                <a:sym typeface="Arial"/>
              </a:rPr>
              <a:t>aliquam</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erat</a:t>
            </a:r>
            <a:r>
              <a:rPr lang="en-US" sz="2400" dirty="0">
                <a:solidFill>
                  <a:srgbClr val="3A3C3D"/>
                </a:solidFill>
                <a:latin typeface="Arial"/>
                <a:ea typeface="Arial"/>
                <a:cs typeface="Arial"/>
                <a:sym typeface="Arial"/>
              </a:rPr>
              <a:t> </a:t>
            </a:r>
            <a:r>
              <a:rPr lang="en-US" sz="2400" dirty="0" err="1">
                <a:solidFill>
                  <a:srgbClr val="3A3C3D"/>
                </a:solidFill>
                <a:latin typeface="Arial"/>
                <a:ea typeface="Arial"/>
                <a:cs typeface="Arial"/>
                <a:sym typeface="Arial"/>
              </a:rPr>
              <a:t>volutpat</a:t>
            </a:r>
            <a:r>
              <a:rPr lang="en-US" sz="2400" dirty="0">
                <a:solidFill>
                  <a:srgbClr val="3A3C3D"/>
                </a:solidFill>
                <a:latin typeface="Arial"/>
                <a:ea typeface="Arial"/>
                <a:cs typeface="Arial"/>
                <a:sym typeface="Arial"/>
              </a:rPr>
              <a:t>. </a:t>
            </a:r>
          </a:p>
        </p:txBody>
      </p:sp>
      <p:graphicFrame>
        <p:nvGraphicFramePr>
          <p:cNvPr id="609" name="Table" descr="Table with example text"/>
          <p:cNvGraphicFramePr/>
          <p:nvPr>
            <p:extLst>
              <p:ext uri="{D42A27DB-BD31-4B8C-83A1-F6EECF244321}">
                <p14:modId xmlns:p14="http://schemas.microsoft.com/office/powerpoint/2010/main" val="1246017854"/>
              </p:ext>
            </p:extLst>
          </p:nvPr>
        </p:nvGraphicFramePr>
        <p:xfrm>
          <a:off x="5499846" y="1204976"/>
          <a:ext cx="6239400" cy="4844670"/>
        </p:xfrm>
        <a:graphic>
          <a:graphicData uri="http://schemas.openxmlformats.org/drawingml/2006/table">
            <a:tbl>
              <a:tblPr firstRow="1" bandRow="1">
                <a:noFill/>
                <a:tableStyleId>{5604F27E-8229-41CF-A8A8-ACC0C4F785B8}</a:tableStyleId>
              </a:tblPr>
              <a:tblGrid>
                <a:gridCol w="1559850">
                  <a:extLst>
                    <a:ext uri="{9D8B030D-6E8A-4147-A177-3AD203B41FA5}">
                      <a16:colId xmlns:a16="http://schemas.microsoft.com/office/drawing/2014/main" val="20000"/>
                    </a:ext>
                  </a:extLst>
                </a:gridCol>
                <a:gridCol w="1559850">
                  <a:extLst>
                    <a:ext uri="{9D8B030D-6E8A-4147-A177-3AD203B41FA5}">
                      <a16:colId xmlns:a16="http://schemas.microsoft.com/office/drawing/2014/main" val="20001"/>
                    </a:ext>
                  </a:extLst>
                </a:gridCol>
                <a:gridCol w="1559850">
                  <a:extLst>
                    <a:ext uri="{9D8B030D-6E8A-4147-A177-3AD203B41FA5}">
                      <a16:colId xmlns:a16="http://schemas.microsoft.com/office/drawing/2014/main" val="20002"/>
                    </a:ext>
                  </a:extLst>
                </a:gridCol>
                <a:gridCol w="1559850">
                  <a:extLst>
                    <a:ext uri="{9D8B030D-6E8A-4147-A177-3AD203B41FA5}">
                      <a16:colId xmlns:a16="http://schemas.microsoft.com/office/drawing/2014/main" val="20003"/>
                    </a:ext>
                  </a:extLst>
                </a:gridCol>
              </a:tblGrid>
              <a:tr h="456650">
                <a:tc>
                  <a:txBody>
                    <a:bodyPr/>
                    <a:lstStyle/>
                    <a:p>
                      <a:pPr marL="0" marR="0" lvl="0" indent="0" algn="ctr" rtl="0">
                        <a:lnSpc>
                          <a:spcPct val="100000"/>
                        </a:lnSpc>
                        <a:spcBef>
                          <a:spcPts val="0"/>
                        </a:spcBef>
                        <a:spcAft>
                          <a:spcPts val="0"/>
                        </a:spcAft>
                        <a:buClr>
                          <a:schemeClr val="dk1"/>
                        </a:buClr>
                        <a:buSzPts val="1400"/>
                        <a:buFont typeface="Helvetica Neue"/>
                        <a:buNone/>
                      </a:pPr>
                      <a:endParaRPr sz="1400" b="0" i="0" u="none" strike="noStrike" cap="none" dirty="0">
                        <a:solidFill>
                          <a:schemeClr val="dk1"/>
                        </a:solidFill>
                        <a:latin typeface="Arial"/>
                        <a:ea typeface="Arial"/>
                        <a:cs typeface="Arial"/>
                        <a:sym typeface="Arial"/>
                      </a:endParaRPr>
                    </a:p>
                  </a:txBody>
                  <a:tcPr marL="108725" marR="108725" marT="54350" marB="54350" anchor="ct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1" u="none" strike="noStrike" cap="none">
                          <a:solidFill>
                            <a:schemeClr val="dk1"/>
                          </a:solidFill>
                        </a:rPr>
                        <a:t>TEXT</a:t>
                      </a:r>
                      <a:endParaRPr sz="1400" b="1" u="none" strike="noStrike" cap="none">
                        <a:solidFill>
                          <a:schemeClr val="dk1"/>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1" u="none" strike="noStrike" cap="none">
                          <a:solidFill>
                            <a:schemeClr val="dk1"/>
                          </a:solidFill>
                        </a:rPr>
                        <a:t>TEXT</a:t>
                      </a:r>
                      <a:endParaRPr sz="1400" b="1" u="none" strike="noStrike" cap="none">
                        <a:solidFill>
                          <a:schemeClr val="dk1"/>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1"/>
                        </a:buClr>
                        <a:buSzPts val="1400"/>
                        <a:buFont typeface="Arial"/>
                        <a:buNone/>
                      </a:pPr>
                      <a:r>
                        <a:rPr lang="en-US" sz="1400" b="1" u="none" strike="noStrike" cap="none">
                          <a:solidFill>
                            <a:schemeClr val="dk1"/>
                          </a:solidFill>
                        </a:rPr>
                        <a:t>TEXT</a:t>
                      </a:r>
                      <a:endParaRPr sz="1400" b="1" u="none" strike="noStrike" cap="none">
                        <a:solidFill>
                          <a:schemeClr val="dk1"/>
                        </a:solidFill>
                      </a:endParaRPr>
                    </a:p>
                  </a:txBody>
                  <a:tcPr marL="108725" marR="108725" marT="54350" marB="54350" anchor="ctr"/>
                </a:tc>
                <a:extLst>
                  <a:ext uri="{0D108BD9-81ED-4DB2-BD59-A6C34878D82A}">
                    <a16:rowId xmlns:a16="http://schemas.microsoft.com/office/drawing/2014/main" val="10000"/>
                  </a:ext>
                </a:extLst>
              </a:tr>
              <a:tr h="570200">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dirty="0">
                          <a:solidFill>
                            <a:srgbClr val="3A3C3D"/>
                          </a:solidFill>
                        </a:rPr>
                        <a:t>Example Text</a:t>
                      </a:r>
                      <a:endParaRPr sz="1400" u="none" strike="noStrike" cap="none" dirty="0">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dirty="0">
                          <a:solidFill>
                            <a:srgbClr val="3A3C3D"/>
                          </a:solidFill>
                        </a:rPr>
                        <a:t>2</a:t>
                      </a:r>
                      <a:endParaRPr sz="1400" u="none" strike="noStrike" cap="none" dirty="0">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3</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456</a:t>
                      </a:r>
                      <a:endParaRPr sz="1400" u="none" strike="noStrike" cap="none">
                        <a:solidFill>
                          <a:srgbClr val="3A3C3D"/>
                        </a:solidFill>
                      </a:endParaRPr>
                    </a:p>
                  </a:txBody>
                  <a:tcPr marL="108725" marR="108725" marT="54350" marB="54350" anchor="ctr"/>
                </a:tc>
                <a:extLst>
                  <a:ext uri="{0D108BD9-81ED-4DB2-BD59-A6C34878D82A}">
                    <a16:rowId xmlns:a16="http://schemas.microsoft.com/office/drawing/2014/main" val="10001"/>
                  </a:ext>
                </a:extLst>
              </a:tr>
              <a:tr h="570200">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Example Text</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1</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12</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54</a:t>
                      </a:r>
                      <a:endParaRPr sz="1400" u="none" strike="noStrike" cap="none">
                        <a:solidFill>
                          <a:srgbClr val="3A3C3D"/>
                        </a:solidFill>
                      </a:endParaRPr>
                    </a:p>
                  </a:txBody>
                  <a:tcPr marL="108725" marR="108725" marT="54350" marB="54350" anchor="ctr"/>
                </a:tc>
                <a:extLst>
                  <a:ext uri="{0D108BD9-81ED-4DB2-BD59-A6C34878D82A}">
                    <a16:rowId xmlns:a16="http://schemas.microsoft.com/office/drawing/2014/main" val="10002"/>
                  </a:ext>
                </a:extLst>
              </a:tr>
              <a:tr h="570200">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Example Text</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54</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15</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87</a:t>
                      </a:r>
                      <a:endParaRPr sz="1400" u="none" strike="noStrike" cap="none">
                        <a:solidFill>
                          <a:srgbClr val="3A3C3D"/>
                        </a:solidFill>
                      </a:endParaRPr>
                    </a:p>
                  </a:txBody>
                  <a:tcPr marL="108725" marR="108725" marT="54350" marB="54350" anchor="ctr"/>
                </a:tc>
                <a:extLst>
                  <a:ext uri="{0D108BD9-81ED-4DB2-BD59-A6C34878D82A}">
                    <a16:rowId xmlns:a16="http://schemas.microsoft.com/office/drawing/2014/main" val="10003"/>
                  </a:ext>
                </a:extLst>
              </a:tr>
              <a:tr h="570200">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dirty="0">
                          <a:solidFill>
                            <a:srgbClr val="3A3C3D"/>
                          </a:solidFill>
                        </a:rPr>
                        <a:t>Example Text</a:t>
                      </a:r>
                      <a:endParaRPr sz="1400" u="none" strike="noStrike" cap="none" dirty="0">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dirty="0">
                          <a:solidFill>
                            <a:srgbClr val="3A3C3D"/>
                          </a:solidFill>
                        </a:rPr>
                        <a:t>45</a:t>
                      </a:r>
                      <a:endParaRPr sz="1400" u="none" strike="noStrike" cap="none" dirty="0">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56</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453</a:t>
                      </a:r>
                      <a:endParaRPr sz="1400" u="none" strike="noStrike" cap="none">
                        <a:solidFill>
                          <a:srgbClr val="3A3C3D"/>
                        </a:solidFill>
                      </a:endParaRPr>
                    </a:p>
                  </a:txBody>
                  <a:tcPr marL="108725" marR="108725" marT="54350" marB="54350" anchor="ctr"/>
                </a:tc>
                <a:extLst>
                  <a:ext uri="{0D108BD9-81ED-4DB2-BD59-A6C34878D82A}">
                    <a16:rowId xmlns:a16="http://schemas.microsoft.com/office/drawing/2014/main" val="10004"/>
                  </a:ext>
                </a:extLst>
              </a:tr>
              <a:tr h="570200">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Example Text</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dirty="0">
                          <a:solidFill>
                            <a:srgbClr val="3A3C3D"/>
                          </a:solidFill>
                        </a:rPr>
                        <a:t>456</a:t>
                      </a:r>
                      <a:endParaRPr sz="1400" u="none" strike="noStrike" cap="none" dirty="0">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876</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42</a:t>
                      </a:r>
                      <a:endParaRPr sz="1400" u="none" strike="noStrike" cap="none">
                        <a:solidFill>
                          <a:srgbClr val="3A3C3D"/>
                        </a:solidFill>
                      </a:endParaRPr>
                    </a:p>
                  </a:txBody>
                  <a:tcPr marL="108725" marR="108725" marT="54350" marB="54350" anchor="ctr"/>
                </a:tc>
                <a:extLst>
                  <a:ext uri="{0D108BD9-81ED-4DB2-BD59-A6C34878D82A}">
                    <a16:rowId xmlns:a16="http://schemas.microsoft.com/office/drawing/2014/main" val="10005"/>
                  </a:ext>
                </a:extLst>
              </a:tr>
              <a:tr h="570200">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Example Text</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123</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54</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57</a:t>
                      </a:r>
                      <a:endParaRPr sz="1400" u="none" strike="noStrike" cap="none">
                        <a:solidFill>
                          <a:srgbClr val="3A3C3D"/>
                        </a:solidFill>
                      </a:endParaRPr>
                    </a:p>
                  </a:txBody>
                  <a:tcPr marL="108725" marR="108725" marT="54350" marB="54350" anchor="ctr"/>
                </a:tc>
                <a:extLst>
                  <a:ext uri="{0D108BD9-81ED-4DB2-BD59-A6C34878D82A}">
                    <a16:rowId xmlns:a16="http://schemas.microsoft.com/office/drawing/2014/main" val="10006"/>
                  </a:ext>
                </a:extLst>
              </a:tr>
              <a:tr h="570200">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Example Text</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435</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a:solidFill>
                            <a:srgbClr val="3A3C3D"/>
                          </a:solidFill>
                        </a:rPr>
                        <a:t>786</a:t>
                      </a:r>
                      <a:endParaRPr sz="1400" u="none" strike="noStrike" cap="none">
                        <a:solidFill>
                          <a:srgbClr val="3A3C3D"/>
                        </a:solidFill>
                      </a:endParaRPr>
                    </a:p>
                  </a:txBody>
                  <a:tcPr marL="108725" marR="108725" marT="54350" marB="54350" anchor="ctr"/>
                </a:tc>
                <a:tc>
                  <a:txBody>
                    <a:bodyPr/>
                    <a:lstStyle/>
                    <a:p>
                      <a:pPr marL="0" marR="0" lvl="0" indent="0" algn="ctr" rtl="0">
                        <a:lnSpc>
                          <a:spcPct val="100000"/>
                        </a:lnSpc>
                        <a:spcBef>
                          <a:spcPts val="0"/>
                        </a:spcBef>
                        <a:spcAft>
                          <a:spcPts val="0"/>
                        </a:spcAft>
                        <a:buClr>
                          <a:schemeClr val="dk2"/>
                        </a:buClr>
                        <a:buSzPts val="1700"/>
                        <a:buFont typeface="Arial"/>
                        <a:buNone/>
                      </a:pPr>
                      <a:r>
                        <a:rPr lang="en-US" sz="1700" b="1" u="none" strike="noStrike" cap="none" dirty="0">
                          <a:solidFill>
                            <a:srgbClr val="3A3C3D"/>
                          </a:solidFill>
                        </a:rPr>
                        <a:t>423</a:t>
                      </a:r>
                      <a:endParaRPr sz="1400" u="none" strike="noStrike" cap="none" dirty="0">
                        <a:solidFill>
                          <a:srgbClr val="3A3C3D"/>
                        </a:solidFill>
                      </a:endParaRPr>
                    </a:p>
                  </a:txBody>
                  <a:tcPr marL="108725" marR="108725" marT="54350" marB="54350" anchor="ctr"/>
                </a:tc>
                <a:extLst>
                  <a:ext uri="{0D108BD9-81ED-4DB2-BD59-A6C34878D82A}">
                    <a16:rowId xmlns:a16="http://schemas.microsoft.com/office/drawing/2014/main" val="10007"/>
                  </a:ext>
                </a:extLst>
              </a:tr>
            </a:tbl>
          </a:graphicData>
        </a:graphic>
      </p:graphicFrame>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89"/>
        <p:cNvGrpSpPr/>
        <p:nvPr/>
      </p:nvGrpSpPr>
      <p:grpSpPr>
        <a:xfrm>
          <a:off x="0" y="0"/>
          <a:ext cx="0" cy="0"/>
          <a:chOff x="0" y="0"/>
          <a:chExt cx="0" cy="0"/>
        </a:xfrm>
      </p:grpSpPr>
      <p:sp>
        <p:nvSpPr>
          <p:cNvPr id="90" name="Title"/>
          <p:cNvSpPr txBox="1">
            <a:spLocks noGrp="1"/>
          </p:cNvSpPr>
          <p:nvPr>
            <p:ph type="title"/>
          </p:nvPr>
        </p:nvSpPr>
        <p:spPr>
          <a:xfrm>
            <a:off x="0" y="-768577"/>
            <a:ext cx="12192000" cy="768577"/>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2060"/>
              </a:buClr>
              <a:buSzPts val="3500"/>
              <a:buFont typeface="Arial"/>
              <a:buNone/>
            </a:pPr>
            <a:r>
              <a:rPr lang="en-US" dirty="0"/>
              <a:t>TRANSITION SLIDE (White on Maroon)</a:t>
            </a:r>
            <a:endParaRPr dirty="0"/>
          </a:p>
        </p:txBody>
      </p:sp>
      <p:pic>
        <p:nvPicPr>
          <p:cNvPr id="91" name="VT Logo, White" descr="VT logo with white lettering on maroon background"/>
          <p:cNvPicPr preferRelativeResize="0"/>
          <p:nvPr/>
        </p:nvPicPr>
        <p:blipFill rotWithShape="1">
          <a:blip r:embed="rId3">
            <a:alphaModFix/>
          </a:blip>
          <a:srcRect/>
          <a:stretch/>
        </p:blipFill>
        <p:spPr>
          <a:xfrm>
            <a:off x="3050512" y="2037683"/>
            <a:ext cx="6090975" cy="254650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95"/>
        <p:cNvGrpSpPr/>
        <p:nvPr/>
      </p:nvGrpSpPr>
      <p:grpSpPr>
        <a:xfrm>
          <a:off x="0" y="0"/>
          <a:ext cx="0" cy="0"/>
          <a:chOff x="0" y="0"/>
          <a:chExt cx="0" cy="0"/>
        </a:xfrm>
      </p:grpSpPr>
      <p:sp>
        <p:nvSpPr>
          <p:cNvPr id="96" name="Title"/>
          <p:cNvSpPr txBox="1">
            <a:spLocks noGrp="1"/>
          </p:cNvSpPr>
          <p:nvPr>
            <p:ph type="title"/>
          </p:nvPr>
        </p:nvSpPr>
        <p:spPr>
          <a:xfrm>
            <a:off x="0" y="-911452"/>
            <a:ext cx="12192000" cy="911452"/>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rgbClr val="002060"/>
              </a:buClr>
              <a:buSzPts val="3500"/>
              <a:buFont typeface="Arial"/>
              <a:buNone/>
            </a:pPr>
            <a:r>
              <a:rPr lang="en-US" dirty="0"/>
              <a:t>TRANSITION SLIDE (Maroon and Orange on White)</a:t>
            </a:r>
            <a:endParaRPr dirty="0"/>
          </a:p>
        </p:txBody>
      </p:sp>
      <p:pic>
        <p:nvPicPr>
          <p:cNvPr id="97" name="VT Logo, Maroon and Orange" descr="Virginia Tech logo in maroon and Virginia Tech rendered in orange on a white background"/>
          <p:cNvPicPr preferRelativeResize="0"/>
          <p:nvPr/>
        </p:nvPicPr>
        <p:blipFill rotWithShape="1">
          <a:blip r:embed="rId3">
            <a:alphaModFix/>
          </a:blip>
          <a:srcRect/>
          <a:stretch/>
        </p:blipFill>
        <p:spPr>
          <a:xfrm>
            <a:off x="3268218" y="2098643"/>
            <a:ext cx="5655564" cy="236447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01"/>
        <p:cNvGrpSpPr/>
        <p:nvPr/>
      </p:nvGrpSpPr>
      <p:grpSpPr>
        <a:xfrm>
          <a:off x="0" y="0"/>
          <a:ext cx="0" cy="0"/>
          <a:chOff x="0" y="0"/>
          <a:chExt cx="0" cy="0"/>
        </a:xfrm>
      </p:grpSpPr>
      <p:sp>
        <p:nvSpPr>
          <p:cNvPr id="102" name="Title"/>
          <p:cNvSpPr txBox="1">
            <a:spLocks noGrp="1"/>
          </p:cNvSpPr>
          <p:nvPr>
            <p:ph type="title"/>
          </p:nvPr>
        </p:nvSpPr>
        <p:spPr>
          <a:xfrm>
            <a:off x="838199" y="2792505"/>
            <a:ext cx="8871805" cy="1325563"/>
          </a:xfrm>
          <a:prstGeom prst="rect">
            <a:avLst/>
          </a:prstGeom>
          <a:noFill/>
          <a:ln>
            <a:noFill/>
          </a:ln>
        </p:spPr>
        <p:txBody>
          <a:bodyPr spcFirstLastPara="1" wrap="square" lIns="91425" tIns="45700" rIns="91425" bIns="45700" anchor="ctr" anchorCtr="0">
            <a:normAutofit/>
          </a:bodyPr>
          <a:lstStyle/>
          <a:p>
            <a:pPr lvl="0" algn="r">
              <a:buClr>
                <a:schemeClr val="dk2"/>
              </a:buClr>
              <a:buSzPts val="5400"/>
            </a:pPr>
            <a:r>
              <a:rPr lang="en-US" sz="5400" dirty="0">
                <a:solidFill>
                  <a:srgbClr val="3A3C3D"/>
                </a:solidFill>
              </a:rPr>
              <a:t>PRESENTATION</a:t>
            </a:r>
            <a:r>
              <a:rPr lang="en-US" sz="3600" dirty="0">
                <a:solidFill>
                  <a:srgbClr val="3A3C3D"/>
                </a:solidFill>
              </a:rPr>
              <a:t> </a:t>
            </a:r>
            <a:r>
              <a:rPr lang="en-US" sz="5400" dirty="0">
                <a:solidFill>
                  <a:srgbClr val="3A3C3D"/>
                </a:solidFill>
              </a:rPr>
              <a:t>TITLE 1</a:t>
            </a:r>
          </a:p>
        </p:txBody>
      </p:sp>
      <p:sp>
        <p:nvSpPr>
          <p:cNvPr id="2" name="Author">
            <a:extLst>
              <a:ext uri="{FF2B5EF4-FFF2-40B4-BE49-F238E27FC236}">
                <a16:creationId xmlns:a16="http://schemas.microsoft.com/office/drawing/2014/main" id="{6A3D7042-DF98-4AA6-9E52-0276FCC9F1C4}"/>
              </a:ext>
            </a:extLst>
          </p:cNvPr>
          <p:cNvSpPr>
            <a:spLocks noGrp="1"/>
          </p:cNvSpPr>
          <p:nvPr>
            <p:ph type="body" sz="quarter" idx="10"/>
          </p:nvPr>
        </p:nvSpPr>
        <p:spPr>
          <a:xfrm>
            <a:off x="838200" y="4230742"/>
            <a:ext cx="8871805" cy="553998"/>
          </a:xfrm>
        </p:spPr>
        <p:txBody>
          <a:bodyPr>
            <a:noAutofit/>
          </a:bodyPr>
          <a:lstStyle/>
          <a:p>
            <a:pPr marL="50800" indent="0" algn="r">
              <a:buNone/>
            </a:pPr>
            <a:r>
              <a:rPr lang="en-US" sz="3000" dirty="0">
                <a:solidFill>
                  <a:schemeClr val="dk1"/>
                </a:solidFill>
                <a:latin typeface="Arial"/>
                <a:ea typeface="Arial"/>
                <a:cs typeface="Arial"/>
                <a:sym typeface="Arial"/>
              </a:rPr>
              <a:t>PROFESSOR HOKIE</a:t>
            </a:r>
          </a:p>
        </p:txBody>
      </p:sp>
      <p:pic>
        <p:nvPicPr>
          <p:cNvPr id="105" name="Virginia Tech Logo" descr="Virginia Tech"/>
          <p:cNvPicPr preferRelativeResize="0"/>
          <p:nvPr/>
        </p:nvPicPr>
        <p:blipFill rotWithShape="1">
          <a:blip r:embed="rId3">
            <a:alphaModFix/>
          </a:blip>
          <a:srcRect/>
          <a:stretch/>
        </p:blipFill>
        <p:spPr>
          <a:xfrm>
            <a:off x="2217553" y="2223841"/>
            <a:ext cx="2450248" cy="46282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109"/>
        <p:cNvGrpSpPr/>
        <p:nvPr/>
      </p:nvGrpSpPr>
      <p:grpSpPr>
        <a:xfrm>
          <a:off x="0" y="0"/>
          <a:ext cx="0" cy="0"/>
          <a:chOff x="0" y="0"/>
          <a:chExt cx="0" cy="0"/>
        </a:xfrm>
      </p:grpSpPr>
      <p:sp>
        <p:nvSpPr>
          <p:cNvPr id="110" name="Title"/>
          <p:cNvSpPr txBox="1">
            <a:spLocks noGrp="1"/>
          </p:cNvSpPr>
          <p:nvPr>
            <p:ph type="title"/>
          </p:nvPr>
        </p:nvSpPr>
        <p:spPr>
          <a:xfrm>
            <a:off x="1436913" y="2848006"/>
            <a:ext cx="8285283" cy="1325563"/>
          </a:xfrm>
          <a:prstGeom prst="rect">
            <a:avLst/>
          </a:prstGeom>
          <a:noFill/>
          <a:ln>
            <a:noFill/>
          </a:ln>
        </p:spPr>
        <p:txBody>
          <a:bodyPr spcFirstLastPara="1" wrap="square" lIns="91425" tIns="45700" rIns="91425" bIns="45700" anchor="ctr" anchorCtr="0">
            <a:normAutofit/>
          </a:bodyPr>
          <a:lstStyle/>
          <a:p>
            <a:pPr lvl="0" algn="r">
              <a:buClr>
                <a:schemeClr val="lt1"/>
              </a:buClr>
              <a:buSzPts val="5400"/>
            </a:pPr>
            <a:r>
              <a:rPr lang="en-US" sz="5400" dirty="0">
                <a:solidFill>
                  <a:schemeClr val="lt1"/>
                </a:solidFill>
              </a:rPr>
              <a:t>PRESENTATION TITLE 2</a:t>
            </a:r>
          </a:p>
        </p:txBody>
      </p:sp>
      <p:sp>
        <p:nvSpPr>
          <p:cNvPr id="2" name="Author">
            <a:extLst>
              <a:ext uri="{FF2B5EF4-FFF2-40B4-BE49-F238E27FC236}">
                <a16:creationId xmlns:a16="http://schemas.microsoft.com/office/drawing/2014/main" id="{EF307A02-42FC-48EE-B45C-BC911F389602}"/>
              </a:ext>
            </a:extLst>
          </p:cNvPr>
          <p:cNvSpPr>
            <a:spLocks noGrp="1"/>
          </p:cNvSpPr>
          <p:nvPr>
            <p:ph type="body" sz="quarter" idx="10"/>
          </p:nvPr>
        </p:nvSpPr>
        <p:spPr>
          <a:xfrm>
            <a:off x="838200" y="4206686"/>
            <a:ext cx="8883997" cy="658735"/>
          </a:xfrm>
        </p:spPr>
        <p:txBody>
          <a:bodyPr/>
          <a:lstStyle/>
          <a:p>
            <a:pPr marL="50800" indent="0" algn="r">
              <a:buNone/>
            </a:pPr>
            <a:r>
              <a:rPr lang="en-US" sz="3000" dirty="0">
                <a:latin typeface="Arial"/>
                <a:ea typeface="Arial"/>
                <a:cs typeface="Arial"/>
                <a:sym typeface="Arial"/>
              </a:rPr>
              <a:t>PROFESSOR HOKIE</a:t>
            </a:r>
          </a:p>
        </p:txBody>
      </p:sp>
      <p:pic>
        <p:nvPicPr>
          <p:cNvPr id="114" name="Virginia Tech Logo" descr="Virginia Tech"/>
          <p:cNvPicPr preferRelativeResize="0"/>
          <p:nvPr/>
        </p:nvPicPr>
        <p:blipFill rotWithShape="1">
          <a:blip r:embed="rId3">
            <a:alphaModFix/>
          </a:blip>
          <a:srcRect/>
          <a:stretch/>
        </p:blipFill>
        <p:spPr>
          <a:xfrm>
            <a:off x="2292837" y="2240542"/>
            <a:ext cx="2351529" cy="44417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18"/>
        <p:cNvGrpSpPr/>
        <p:nvPr/>
      </p:nvGrpSpPr>
      <p:grpSpPr>
        <a:xfrm>
          <a:off x="0" y="0"/>
          <a:ext cx="0" cy="0"/>
          <a:chOff x="0" y="0"/>
          <a:chExt cx="0" cy="0"/>
        </a:xfrm>
      </p:grpSpPr>
      <p:sp>
        <p:nvSpPr>
          <p:cNvPr id="119" name="Ttile"/>
          <p:cNvSpPr txBox="1">
            <a:spLocks noGrp="1"/>
          </p:cNvSpPr>
          <p:nvPr>
            <p:ph type="title"/>
          </p:nvPr>
        </p:nvSpPr>
        <p:spPr>
          <a:xfrm>
            <a:off x="1550719" y="1999826"/>
            <a:ext cx="7450777" cy="1325563"/>
          </a:xfrm>
          <a:prstGeom prst="rect">
            <a:avLst/>
          </a:prstGeom>
          <a:noFill/>
          <a:ln>
            <a:noFill/>
          </a:ln>
        </p:spPr>
        <p:txBody>
          <a:bodyPr spcFirstLastPara="1" wrap="square" lIns="91425" tIns="45700" rIns="91425" bIns="45700" anchor="b" anchorCtr="0">
            <a:normAutofit/>
          </a:bodyPr>
          <a:lstStyle/>
          <a:p>
            <a:pPr lvl="0">
              <a:buClr>
                <a:schemeClr val="lt1"/>
              </a:buClr>
              <a:buSzPts val="5400"/>
            </a:pPr>
            <a:r>
              <a:rPr lang="en-US" sz="4400" dirty="0">
                <a:solidFill>
                  <a:schemeClr val="lt1"/>
                </a:solidFill>
              </a:rPr>
              <a:t>PRESENTATION</a:t>
            </a:r>
            <a:r>
              <a:rPr lang="en-US" sz="3600" dirty="0">
                <a:solidFill>
                  <a:schemeClr val="lt1"/>
                </a:solidFill>
              </a:rPr>
              <a:t> </a:t>
            </a:r>
            <a:r>
              <a:rPr lang="en-US" sz="4400" dirty="0">
                <a:solidFill>
                  <a:schemeClr val="lt1"/>
                </a:solidFill>
              </a:rPr>
              <a:t>TITLE 3</a:t>
            </a:r>
            <a:r>
              <a:rPr lang="en-US" sz="3600" dirty="0">
                <a:solidFill>
                  <a:schemeClr val="lt1"/>
                </a:solidFill>
              </a:rPr>
              <a:t> </a:t>
            </a:r>
            <a:endParaRPr lang="en-US" sz="3600" dirty="0">
              <a:solidFill>
                <a:srgbClr val="000000"/>
              </a:solidFill>
            </a:endParaRPr>
          </a:p>
        </p:txBody>
      </p:sp>
      <p:sp>
        <p:nvSpPr>
          <p:cNvPr id="2" name="Author">
            <a:extLst>
              <a:ext uri="{FF2B5EF4-FFF2-40B4-BE49-F238E27FC236}">
                <a16:creationId xmlns:a16="http://schemas.microsoft.com/office/drawing/2014/main" id="{A6856BE9-571C-4A64-A53E-45F3D22C008F}"/>
              </a:ext>
            </a:extLst>
          </p:cNvPr>
          <p:cNvSpPr>
            <a:spLocks noGrp="1"/>
          </p:cNvSpPr>
          <p:nvPr>
            <p:ph type="body" sz="quarter" idx="10"/>
          </p:nvPr>
        </p:nvSpPr>
        <p:spPr>
          <a:xfrm>
            <a:off x="1503224" y="3532040"/>
            <a:ext cx="7320147" cy="665806"/>
          </a:xfrm>
        </p:spPr>
        <p:txBody>
          <a:bodyPr>
            <a:normAutofit/>
          </a:bodyPr>
          <a:lstStyle/>
          <a:p>
            <a:pPr marL="50800" indent="0">
              <a:buNone/>
            </a:pPr>
            <a:r>
              <a:rPr lang="en-US" sz="3000" dirty="0">
                <a:solidFill>
                  <a:schemeClr val="lt1"/>
                </a:solidFill>
                <a:ea typeface="Arial"/>
                <a:cs typeface="Arial"/>
                <a:sym typeface="Arial"/>
              </a:rPr>
              <a:t>PROFESSOR HOKIE</a:t>
            </a:r>
            <a:endParaRPr lang="en-US" sz="1400" dirty="0">
              <a:solidFill>
                <a:schemeClr val="lt1"/>
              </a:solidFill>
              <a:ea typeface="Arial"/>
              <a:cs typeface="Arial"/>
              <a:sym typeface="Arial"/>
            </a:endParaRPr>
          </a:p>
        </p:txBody>
      </p:sp>
      <p:sp>
        <p:nvSpPr>
          <p:cNvPr id="3" name="Date">
            <a:extLst>
              <a:ext uri="{FF2B5EF4-FFF2-40B4-BE49-F238E27FC236}">
                <a16:creationId xmlns:a16="http://schemas.microsoft.com/office/drawing/2014/main" id="{5B6AE578-62D6-4BC9-8685-3CC2A31C5CD5}"/>
              </a:ext>
            </a:extLst>
          </p:cNvPr>
          <p:cNvSpPr>
            <a:spLocks noGrp="1"/>
          </p:cNvSpPr>
          <p:nvPr>
            <p:ph type="body" sz="quarter" idx="11"/>
          </p:nvPr>
        </p:nvSpPr>
        <p:spPr>
          <a:xfrm>
            <a:off x="1538844" y="4320038"/>
            <a:ext cx="7308277" cy="665806"/>
          </a:xfrm>
        </p:spPr>
        <p:txBody>
          <a:bodyPr>
            <a:normAutofit/>
          </a:bodyPr>
          <a:lstStyle/>
          <a:p>
            <a:pPr marL="50800" indent="0">
              <a:buNone/>
            </a:pPr>
            <a:r>
              <a:rPr lang="en-US" sz="2500" dirty="0">
                <a:solidFill>
                  <a:schemeClr val="lt1"/>
                </a:solidFill>
                <a:latin typeface="Arial"/>
                <a:ea typeface="Arial"/>
                <a:cs typeface="Arial"/>
                <a:sym typeface="Arial"/>
              </a:rPr>
              <a:t>Date</a:t>
            </a:r>
            <a:endParaRPr lang="en-US" sz="2500" dirty="0">
              <a:solidFill>
                <a:srgbClr val="000000"/>
              </a:solidFill>
              <a:latin typeface="Arial"/>
              <a:ea typeface="Arial"/>
              <a:cs typeface="Arial"/>
              <a:sym typeface="Arial"/>
            </a:endParaRPr>
          </a:p>
        </p:txBody>
      </p:sp>
      <p:pic>
        <p:nvPicPr>
          <p:cNvPr id="123" name="Virginia Tech Logo" descr="Virginia Tech"/>
          <p:cNvPicPr preferRelativeResize="0"/>
          <p:nvPr/>
        </p:nvPicPr>
        <p:blipFill rotWithShape="1">
          <a:blip r:embed="rId3">
            <a:alphaModFix/>
          </a:blip>
          <a:srcRect/>
          <a:stretch/>
        </p:blipFill>
        <p:spPr>
          <a:xfrm>
            <a:off x="9309648" y="2884233"/>
            <a:ext cx="2606041" cy="1089531"/>
          </a:xfrm>
          <a:prstGeom prst="rect">
            <a:avLst/>
          </a:prstGeom>
          <a:noFill/>
          <a:ln>
            <a:noFill/>
          </a:ln>
        </p:spPr>
      </p:pic>
    </p:spTree>
  </p:cSld>
  <p:clrMapOvr>
    <a:masterClrMapping/>
  </p:clrMapOvr>
</p:sld>
</file>

<file path=ppt/theme/theme1.xml><?xml version="1.0" encoding="utf-8"?>
<a:theme xmlns:a="http://schemas.openxmlformats.org/drawingml/2006/main" name="1_Office Theme">
  <a:themeElements>
    <a:clrScheme name="Custom 2">
      <a:dk1>
        <a:srgbClr val="861F41"/>
      </a:dk1>
      <a:lt1>
        <a:srgbClr val="FFFFFF"/>
      </a:lt1>
      <a:dk2>
        <a:srgbClr val="75787B"/>
      </a:dk2>
      <a:lt2>
        <a:srgbClr val="E5E1E6"/>
      </a:lt2>
      <a:accent1>
        <a:srgbClr val="861F41"/>
      </a:accent1>
      <a:accent2>
        <a:srgbClr val="C64600"/>
      </a:accent2>
      <a:accent3>
        <a:srgbClr val="A5A5A5"/>
      </a:accent3>
      <a:accent4>
        <a:srgbClr val="508590"/>
      </a:accent4>
      <a:accent5>
        <a:srgbClr val="E5E1E6"/>
      </a:accent5>
      <a:accent6>
        <a:srgbClr val="003C7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Custom 2">
      <a:dk1>
        <a:srgbClr val="861F41"/>
      </a:dk1>
      <a:lt1>
        <a:srgbClr val="FFFFFF"/>
      </a:lt1>
      <a:dk2>
        <a:srgbClr val="75787B"/>
      </a:dk2>
      <a:lt2>
        <a:srgbClr val="E5E1E6"/>
      </a:lt2>
      <a:accent1>
        <a:srgbClr val="861F41"/>
      </a:accent1>
      <a:accent2>
        <a:srgbClr val="C64600"/>
      </a:accent2>
      <a:accent3>
        <a:srgbClr val="A5A5A5"/>
      </a:accent3>
      <a:accent4>
        <a:srgbClr val="508590"/>
      </a:accent4>
      <a:accent5>
        <a:srgbClr val="E5E1E6"/>
      </a:accent5>
      <a:accent6>
        <a:srgbClr val="003C7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Theme">
      <a:dk1>
        <a:srgbClr val="6C1035"/>
      </a:dk1>
      <a:lt1>
        <a:srgbClr val="5C6C66"/>
      </a:lt1>
      <a:dk2>
        <a:srgbClr val="A7A7A7"/>
      </a:dk2>
      <a:lt2>
        <a:srgbClr val="535353"/>
      </a:lt2>
      <a:accent1>
        <a:srgbClr val="6C1035"/>
      </a:accent1>
      <a:accent2>
        <a:srgbClr val="E57631"/>
      </a:accent2>
      <a:accent3>
        <a:srgbClr val="A5A5A5"/>
      </a:accent3>
      <a:accent4>
        <a:srgbClr val="417C79"/>
      </a:accent4>
      <a:accent5>
        <a:srgbClr val="E5E1EF"/>
      </a:accent5>
      <a:accent6>
        <a:srgbClr val="003C71"/>
      </a:accent6>
      <a:hlink>
        <a:srgbClr val="0000FF"/>
      </a:hlink>
      <a:folHlink>
        <a:srgbClr val="FF00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7003</TotalTime>
  <Words>1396</Words>
  <Application>Microsoft Macintosh PowerPoint</Application>
  <PresentationFormat>Widescreen</PresentationFormat>
  <Paragraphs>234</Paragraphs>
  <Slides>43</Slides>
  <Notes>43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43</vt:i4>
      </vt:variant>
    </vt:vector>
  </HeadingPairs>
  <TitlesOfParts>
    <vt:vector size="49" baseType="lpstr">
      <vt:lpstr>Arial</vt:lpstr>
      <vt:lpstr>Calibri</vt:lpstr>
      <vt:lpstr>Helvetica Neue</vt:lpstr>
      <vt:lpstr>Noto Sans Symbols</vt:lpstr>
      <vt:lpstr>1_Office Theme</vt:lpstr>
      <vt:lpstr>1_Office Theme</vt:lpstr>
      <vt:lpstr>HOW TO USE THIS TEMPLATE</vt:lpstr>
      <vt:lpstr>PRESENTATION SUGGESTIONS</vt:lpstr>
      <vt:lpstr>KEEP YOUR PRESENTATION ACCESSIBLE</vt:lpstr>
      <vt:lpstr>KEEP YOUR PRESENTATION ACCESSIBLE (2)</vt:lpstr>
      <vt:lpstr>TRANSITION SLIDE (White on Maroon)</vt:lpstr>
      <vt:lpstr>TRANSITION SLIDE (Maroon and Orange on White)</vt:lpstr>
      <vt:lpstr>PRESENTATION TITLE 1</vt:lpstr>
      <vt:lpstr>PRESENTATION TITLE 2</vt:lpstr>
      <vt:lpstr>PRESENTATION TITLE 3 </vt:lpstr>
      <vt:lpstr>PRESENTATION TITLE 4 </vt:lpstr>
      <vt:lpstr>SECTION TITLE 1</vt:lpstr>
      <vt:lpstr>SECTION TITLE 2</vt:lpstr>
      <vt:lpstr>SECTION TITLE 3</vt:lpstr>
      <vt:lpstr>DIVIDER SLIDE #1</vt:lpstr>
      <vt:lpstr>DIVIDER SLIDE #2</vt:lpstr>
      <vt:lpstr>A LITTLE  BLURB OF INFO CAN SIT IN THIS SPACE. #1</vt:lpstr>
      <vt:lpstr>A LITTLE  BLURB OF INFO CAN SIT IN THIS SPACE. #2</vt:lpstr>
      <vt:lpstr>PLACE A SHORT  HEADER HERE. #1</vt:lpstr>
      <vt:lpstr>PLACE A SHORT  HEADER HERE. #2</vt:lpstr>
      <vt:lpstr>PLACE A SHORT HEADER  HERE. #3</vt:lpstr>
      <vt:lpstr>Photo and Quote</vt:lpstr>
      <vt:lpstr>Quote Callout</vt:lpstr>
      <vt:lpstr>Large Image</vt:lpstr>
      <vt:lpstr>Photo Collage</vt:lpstr>
      <vt:lpstr>Three rectangular items</vt:lpstr>
      <vt:lpstr>TITLE FOR SLIDE</vt:lpstr>
      <vt:lpstr>TITLE FOR SLIDE 1</vt:lpstr>
      <vt:lpstr>PLACE A SHORT  HEADER HERE.</vt:lpstr>
      <vt:lpstr>HEADER HERE.</vt:lpstr>
      <vt:lpstr>PLACE A SHORT  HEADER HERE. #1a</vt:lpstr>
      <vt:lpstr>PLACE A SHORT  HEADER HERE. #1b</vt:lpstr>
      <vt:lpstr>HEADER HERE</vt:lpstr>
      <vt:lpstr>PLACE A SHORT  HEADER HERE. #1c</vt:lpstr>
      <vt:lpstr>TITLE FOR SLIDE 2</vt:lpstr>
      <vt:lpstr>TITLE FOR SLIDE 3</vt:lpstr>
      <vt:lpstr>Bio page with two pictures and two names and text</vt:lpstr>
      <vt:lpstr>TITLE FOR SLIDE 4</vt:lpstr>
      <vt:lpstr>TITLE FOR SLIDE 5</vt:lpstr>
      <vt:lpstr>PLACE A SHORT  HEADER HERE. 1</vt:lpstr>
      <vt:lpstr>HEADER HERE. 2</vt:lpstr>
      <vt:lpstr>PLACE A SHORT  HEADER HERE. 2</vt:lpstr>
      <vt:lpstr>PLACE A SHORT  HEADER HERE. 3</vt:lpstr>
      <vt:lpstr>PLACE A SHORT  HEADER HERE. 4</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How to use this template 1/3</dc:title>
  <dc:creator>Schlieper, Elizabeth</dc:creator>
  <cp:lastModifiedBy>Pruden, Tiffany</cp:lastModifiedBy>
  <cp:revision>80</cp:revision>
  <dcterms:modified xsi:type="dcterms:W3CDTF">2022-10-27T17:00:25Z</dcterms:modified>
</cp:coreProperties>
</file>